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82" r:id="rId2"/>
    <p:sldId id="257" r:id="rId3"/>
    <p:sldId id="258" r:id="rId4"/>
    <p:sldId id="259" r:id="rId5"/>
    <p:sldId id="260" r:id="rId6"/>
    <p:sldId id="261" r:id="rId7"/>
    <p:sldId id="262" r:id="rId8"/>
    <p:sldId id="293" r:id="rId9"/>
    <p:sldId id="292" r:id="rId10"/>
    <p:sldId id="291" r:id="rId11"/>
    <p:sldId id="290" r:id="rId12"/>
    <p:sldId id="289" r:id="rId13"/>
    <p:sldId id="288" r:id="rId14"/>
    <p:sldId id="287" r:id="rId15"/>
    <p:sldId id="286" r:id="rId16"/>
    <p:sldId id="285" r:id="rId17"/>
    <p:sldId id="264" r:id="rId18"/>
    <p:sldId id="265" r:id="rId19"/>
    <p:sldId id="266" r:id="rId20"/>
    <p:sldId id="294" r:id="rId21"/>
    <p:sldId id="295" r:id="rId22"/>
    <p:sldId id="267" r:id="rId23"/>
    <p:sldId id="268" r:id="rId24"/>
    <p:sldId id="283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7" r:id="rId33"/>
    <p:sldId id="276" r:id="rId34"/>
    <p:sldId id="278" r:id="rId35"/>
    <p:sldId id="279" r:id="rId36"/>
    <p:sldId id="280" r:id="rId37"/>
    <p:sldId id="281" r:id="rId3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17" autoAdjust="0"/>
    <p:restoredTop sz="94718" autoAdjust="0"/>
  </p:normalViewPr>
  <p:slideViewPr>
    <p:cSldViewPr>
      <p:cViewPr varScale="1">
        <p:scale>
          <a:sx n="70" d="100"/>
          <a:sy n="70" d="100"/>
        </p:scale>
        <p:origin x="-5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8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B6F44-3F7E-4573-B41B-4787BADA5F21}" type="datetimeFigureOut">
              <a:rPr lang="es-ES" smtClean="0"/>
              <a:t>22/04/2014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2F682-CF2F-4CA5-BAE0-65569F11B6F0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A847CFC-816F-41D0-AAC0-9BF4FEBC753E}" type="datetimeFigureOut">
              <a:rPr lang="es-ES" smtClean="0"/>
              <a:pPr/>
              <a:t>22/04/2014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ES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22/04/2014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22/04/2014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A847CFC-816F-41D0-AAC0-9BF4FEBC753E}" type="datetimeFigureOut">
              <a:rPr lang="es-ES" smtClean="0"/>
              <a:pPr/>
              <a:t>22/04/2014</a:t>
            </a:fld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A847CFC-816F-41D0-AAC0-9BF4FEBC753E}" type="datetimeFigureOut">
              <a:rPr lang="es-ES" smtClean="0"/>
              <a:pPr/>
              <a:t>22/04/2014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ES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22/04/2014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22/04/2014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847CFC-816F-41D0-AAC0-9BF4FEBC753E}" type="datetimeFigureOut">
              <a:rPr lang="es-ES" smtClean="0"/>
              <a:pPr/>
              <a:t>22/04/2014</a:t>
            </a:fld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22/04/2014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A847CFC-816F-41D0-AAC0-9BF4FEBC753E}" type="datetimeFigureOut">
              <a:rPr lang="es-ES" smtClean="0"/>
              <a:pPr/>
              <a:t>22/04/2014</a:t>
            </a:fld>
            <a:endParaRPr lang="es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847CFC-816F-41D0-AAC0-9BF4FEBC753E}" type="datetimeFigureOut">
              <a:rPr lang="es-ES" smtClean="0"/>
              <a:pPr/>
              <a:t>22/04/2014</a:t>
            </a:fld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22/04/2014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I.LUCIA\Escritorio\Caminando_por_la_vida.mid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7.jpeg"/><Relationship Id="rId7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2.jpe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500042"/>
            <a:ext cx="93583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dirty="0" smtClean="0">
                <a:solidFill>
                  <a:srgbClr val="00CC00"/>
                </a:solidFill>
              </a:rPr>
              <a:t>FORMAS</a:t>
            </a:r>
          </a:p>
          <a:p>
            <a:r>
              <a:rPr lang="es-ES" sz="8000" dirty="0" smtClean="0">
                <a:solidFill>
                  <a:srgbClr val="00CC00"/>
                </a:solidFill>
              </a:rPr>
              <a:t>GEOMÉTRICAS</a:t>
            </a:r>
            <a:endParaRPr lang="es-ES" sz="8000" dirty="0">
              <a:solidFill>
                <a:srgbClr val="00CC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42910" y="3786190"/>
            <a:ext cx="7786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DE LOS EDIFICIOS DE SALAMANCA</a:t>
            </a:r>
            <a:endParaRPr lang="es-ES" sz="2800" dirty="0"/>
          </a:p>
        </p:txBody>
      </p:sp>
      <p:pic>
        <p:nvPicPr>
          <p:cNvPr id="4" name="Caminando_por_la_vida.mid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6000760" y="128586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71670" y="285728"/>
            <a:ext cx="4972056" cy="1661308"/>
          </a:xfrm>
        </p:spPr>
        <p:txBody>
          <a:bodyPr/>
          <a:lstStyle/>
          <a:p>
            <a:r>
              <a:rPr lang="es-ES" dirty="0" smtClean="0"/>
              <a:t>RECTÁNGULOS de fuera</a:t>
            </a:r>
            <a:endParaRPr lang="es-ES" dirty="0"/>
          </a:p>
        </p:txBody>
      </p:sp>
      <p:pic>
        <p:nvPicPr>
          <p:cNvPr id="4" name="3 Marcador de contenido" descr="DSC048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4" y="1785926"/>
            <a:ext cx="3286148" cy="246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 descr="IMG_27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85728"/>
            <a:ext cx="1785950" cy="1339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 descr="DSC048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785926"/>
            <a:ext cx="1660916" cy="2214554"/>
          </a:xfrm>
          <a:prstGeom prst="rect">
            <a:avLst/>
          </a:prstGeom>
        </p:spPr>
      </p:pic>
      <p:pic>
        <p:nvPicPr>
          <p:cNvPr id="8" name="7 Imagen" descr="IMG_27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16" y="142852"/>
            <a:ext cx="171451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Imagen" descr="DSC0489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6578" y="2643182"/>
            <a:ext cx="1857370" cy="2476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9 Imagen" descr="DSC0489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4143380"/>
            <a:ext cx="1821651" cy="2428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10 Imagen" descr="IMG_282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488" y="4286256"/>
            <a:ext cx="1714494" cy="2285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11 Imagen" descr="IMG_279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00628" y="4429132"/>
            <a:ext cx="2857520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00364" y="428604"/>
            <a:ext cx="3543296" cy="1304118"/>
          </a:xfrm>
        </p:spPr>
        <p:txBody>
          <a:bodyPr/>
          <a:lstStyle/>
          <a:p>
            <a:r>
              <a:rPr lang="es-ES" dirty="0" smtClean="0"/>
              <a:t>PRISMAS</a:t>
            </a:r>
            <a:endParaRPr lang="es-ES" dirty="0"/>
          </a:p>
        </p:txBody>
      </p:sp>
      <p:pic>
        <p:nvPicPr>
          <p:cNvPr id="4" name="3 Marcador de contenido" descr="IMG_27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43306" y="2071678"/>
            <a:ext cx="2286016" cy="3048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5 Imagen" descr="DSC048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285728"/>
            <a:ext cx="1821669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6 Imagen" descr="IMG_27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1428736"/>
            <a:ext cx="2714626" cy="3619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7 Imagen" descr="IMG_27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2857496"/>
            <a:ext cx="2571768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1736" y="285728"/>
            <a:ext cx="4400552" cy="1304118"/>
          </a:xfrm>
        </p:spPr>
        <p:txBody>
          <a:bodyPr>
            <a:normAutofit/>
          </a:bodyPr>
          <a:lstStyle/>
          <a:p>
            <a:r>
              <a:rPr lang="es-ES" dirty="0" smtClean="0"/>
              <a:t>CUADRADOS de dentro</a:t>
            </a:r>
            <a:endParaRPr lang="es-ES" dirty="0"/>
          </a:p>
        </p:txBody>
      </p:sp>
      <p:pic>
        <p:nvPicPr>
          <p:cNvPr id="4" name="3 Marcador de contenido" descr="IMG_28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714488"/>
            <a:ext cx="2714644" cy="203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 descr="DSC049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2357430"/>
            <a:ext cx="2071702" cy="2762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5 Imagen" descr="DSC049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5918" y="4000504"/>
            <a:ext cx="1553759" cy="2071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71670" y="285728"/>
            <a:ext cx="4572032" cy="1428760"/>
          </a:xfrm>
        </p:spPr>
        <p:txBody>
          <a:bodyPr>
            <a:normAutofit/>
          </a:bodyPr>
          <a:lstStyle/>
          <a:p>
            <a:r>
              <a:rPr lang="es-ES" dirty="0" smtClean="0"/>
              <a:t>CUADRADOS de fuera</a:t>
            </a:r>
            <a:endParaRPr lang="es-ES" dirty="0"/>
          </a:p>
        </p:txBody>
      </p:sp>
      <p:pic>
        <p:nvPicPr>
          <p:cNvPr id="4" name="3 Marcador de contenido" descr="DSC04877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00430" y="2428868"/>
            <a:ext cx="1857388" cy="2476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4 Imagen" descr="IMG_27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285860"/>
            <a:ext cx="150019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Imagen" descr="DSC049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786190"/>
            <a:ext cx="1571636" cy="2095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6 Imagen" descr="IMG_2808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2143116"/>
            <a:ext cx="2714644" cy="203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00298" y="285728"/>
            <a:ext cx="3686172" cy="1375556"/>
          </a:xfrm>
        </p:spPr>
        <p:txBody>
          <a:bodyPr/>
          <a:lstStyle/>
          <a:p>
            <a:r>
              <a:rPr lang="es-ES" dirty="0" smtClean="0"/>
              <a:t>CILINDROS</a:t>
            </a:r>
            <a:endParaRPr lang="es-ES" dirty="0"/>
          </a:p>
        </p:txBody>
      </p:sp>
      <p:pic>
        <p:nvPicPr>
          <p:cNvPr id="4" name="3 Marcador de contenido" descr="IMG_28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15140" y="571480"/>
            <a:ext cx="1983579" cy="2644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 descr="DSC049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714356"/>
            <a:ext cx="171451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Imagen" descr="IMG_28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2214554"/>
            <a:ext cx="1928826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6 Imagen" descr="DSC048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786190"/>
            <a:ext cx="2000264" cy="2667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Imagen" descr="DSC049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388" y="3500438"/>
            <a:ext cx="2285998" cy="3047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00298" y="357166"/>
            <a:ext cx="3543296" cy="1571636"/>
          </a:xfrm>
        </p:spPr>
        <p:txBody>
          <a:bodyPr/>
          <a:lstStyle/>
          <a:p>
            <a:r>
              <a:rPr lang="es-ES" dirty="0" smtClean="0"/>
              <a:t>ARCOS de dentro</a:t>
            </a:r>
            <a:endParaRPr lang="es-ES" dirty="0"/>
          </a:p>
        </p:txBody>
      </p:sp>
      <p:pic>
        <p:nvPicPr>
          <p:cNvPr id="4" name="3 Marcador de contenido" descr="DSC049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86116" y="2071678"/>
            <a:ext cx="2428892" cy="3238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4 Imagen" descr="IMG_28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9454" y="357166"/>
            <a:ext cx="1357322" cy="1809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5 Imagen" descr="DSC049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57166"/>
            <a:ext cx="1285884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 descr="IMG_28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2428868"/>
            <a:ext cx="1250133" cy="1666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7 Imagen" descr="IMG_279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29454" y="2357430"/>
            <a:ext cx="1428760" cy="1905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Imagen" descr="IMG_283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472" y="4429132"/>
            <a:ext cx="1500198" cy="2000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9 Imagen" descr="DSC0488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29454" y="4572008"/>
            <a:ext cx="1393023" cy="1857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28860" y="357166"/>
            <a:ext cx="4000528" cy="1785950"/>
          </a:xfrm>
        </p:spPr>
        <p:txBody>
          <a:bodyPr/>
          <a:lstStyle/>
          <a:p>
            <a:pPr algn="ctr"/>
            <a:r>
              <a:rPr lang="es-ES" dirty="0" smtClean="0"/>
              <a:t>ARCOS de  fuera</a:t>
            </a:r>
            <a:endParaRPr lang="es-ES" dirty="0"/>
          </a:p>
        </p:txBody>
      </p:sp>
      <p:pic>
        <p:nvPicPr>
          <p:cNvPr id="4" name="3 Marcador de contenido" descr="DSC048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8992" y="2214554"/>
            <a:ext cx="2286016" cy="3048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 descr="DSC048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571480"/>
            <a:ext cx="1928826" cy="2571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Imagen" descr="DSC048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15140" y="642918"/>
            <a:ext cx="1714480" cy="2285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 descr="IMG_27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3702" y="3929066"/>
            <a:ext cx="1785950" cy="2381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Imagen" descr="DSC0487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3643314"/>
            <a:ext cx="2071670" cy="2762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La Clerecía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Cilindros , rectángulos, trapecios, cuadrados, triángulos y círculos</a:t>
            </a:r>
            <a:endParaRPr lang="es-ES" dirty="0"/>
          </a:p>
        </p:txBody>
      </p:sp>
      <p:pic>
        <p:nvPicPr>
          <p:cNvPr id="4" name="Picture 2" descr="C:\Users\Carlos y Rosa\Desktop\fotos tutoria\DSCN1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852936"/>
            <a:ext cx="3671054" cy="3794612"/>
          </a:xfrm>
          <a:prstGeom prst="rect">
            <a:avLst/>
          </a:prstGeom>
          <a:noFill/>
        </p:spPr>
      </p:pic>
      <p:pic>
        <p:nvPicPr>
          <p:cNvPr id="5" name="Picture 4" descr="C:\Users\Carlos y Rosa\Desktop\fotos tutoria\DSCN16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780928"/>
            <a:ext cx="2880320" cy="37382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La casa de las conchas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Cuadrados hexágonos, octógonos, cilindros, trapecios, rectángulos y círculos </a:t>
            </a:r>
            <a:endParaRPr lang="es-ES" dirty="0"/>
          </a:p>
        </p:txBody>
      </p:sp>
      <p:pic>
        <p:nvPicPr>
          <p:cNvPr id="4" name="Picture 2" descr="C:\Users\Carlos y Rosa\Desktop\fotos tutoria\DSCN16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068960"/>
            <a:ext cx="3600400" cy="2700300"/>
          </a:xfrm>
          <a:prstGeom prst="rect">
            <a:avLst/>
          </a:prstGeom>
          <a:noFill/>
        </p:spPr>
      </p:pic>
      <p:pic>
        <p:nvPicPr>
          <p:cNvPr id="5" name="Picture 3" descr="C:\Users\Carlos y Rosa\Desktop\fotos tutoria\DSCN16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212976"/>
            <a:ext cx="3456384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Casa de las conchas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s-ES_tradnl" dirty="0" smtClean="0"/>
              <a:t> </a:t>
            </a:r>
            <a:endParaRPr lang="es-ES" dirty="0"/>
          </a:p>
        </p:txBody>
      </p:sp>
      <p:pic>
        <p:nvPicPr>
          <p:cNvPr id="4" name="Picture 2" descr="C:\Users\Carlos y Rosa\Desktop\fotos tutoria\DSCN1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852936"/>
            <a:ext cx="3264363" cy="3456384"/>
          </a:xfrm>
          <a:prstGeom prst="rect">
            <a:avLst/>
          </a:prstGeom>
          <a:noFill/>
        </p:spPr>
      </p:pic>
      <p:pic>
        <p:nvPicPr>
          <p:cNvPr id="5" name="Picture 3" descr="C:\Users\Carlos y Rosa\Desktop\fotos tutoria\DSCN16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780928"/>
            <a:ext cx="4415136" cy="3671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Formas geométricas de las catedrales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>
          <a:xfrm>
            <a:off x="357158" y="1785926"/>
            <a:ext cx="7467600" cy="4873752"/>
          </a:xfrm>
        </p:spPr>
        <p:txBody>
          <a:bodyPr/>
          <a:lstStyle/>
          <a:p>
            <a:r>
              <a:rPr lang="es-ES_tradnl" dirty="0" smtClean="0"/>
              <a:t>Arcos</a:t>
            </a:r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Cilindros</a:t>
            </a:r>
          </a:p>
          <a:p>
            <a:pPr>
              <a:buNone/>
            </a:pPr>
            <a:r>
              <a:rPr lang="es-ES_tradnl" dirty="0" smtClean="0"/>
              <a:t> </a:t>
            </a:r>
            <a:endParaRPr lang="es-ES" dirty="0"/>
          </a:p>
        </p:txBody>
      </p:sp>
      <p:pic>
        <p:nvPicPr>
          <p:cNvPr id="7" name="Picture 6" descr="C:\Users\Usuario\Desktop\Carol 1º2\tecnicea\catedral 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143116"/>
            <a:ext cx="2619741" cy="1762371"/>
          </a:xfrm>
          <a:prstGeom prst="rect">
            <a:avLst/>
          </a:prstGeom>
          <a:noFill/>
        </p:spPr>
      </p:pic>
      <p:pic>
        <p:nvPicPr>
          <p:cNvPr id="8" name="Picture 3" descr="C:\Users\usuario\Desktop\no borra\imagen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780928"/>
            <a:ext cx="2286016" cy="3036298"/>
          </a:xfrm>
          <a:prstGeom prst="rect">
            <a:avLst/>
          </a:prstGeom>
          <a:noFill/>
        </p:spPr>
      </p:pic>
      <p:cxnSp>
        <p:nvCxnSpPr>
          <p:cNvPr id="9" name="8 Conector recto de flecha"/>
          <p:cNvCxnSpPr/>
          <p:nvPr/>
        </p:nvCxnSpPr>
        <p:spPr>
          <a:xfrm>
            <a:off x="2214546" y="4357694"/>
            <a:ext cx="292895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 rot="16200000" flipH="1">
            <a:off x="1393009" y="2250273"/>
            <a:ext cx="1500198" cy="1143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0"/>
            <a:ext cx="8661648" cy="2195736"/>
          </a:xfrm>
        </p:spPr>
        <p:txBody>
          <a:bodyPr>
            <a:noAutofit/>
          </a:bodyPr>
          <a:lstStyle/>
          <a:p>
            <a:r>
              <a:rPr lang="es-ES" sz="8000" dirty="0" smtClean="0">
                <a:solidFill>
                  <a:srgbClr val="FFFF00"/>
                </a:solidFill>
              </a:rPr>
              <a:t>LA CASA DE LAS CONCHAS</a:t>
            </a:r>
            <a:endParaRPr lang="es-ES" sz="8000" dirty="0">
              <a:solidFill>
                <a:srgbClr val="FFFF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5877272"/>
            <a:ext cx="8435280" cy="720080"/>
          </a:xfrm>
        </p:spPr>
        <p:txBody>
          <a:bodyPr>
            <a:normAutofit/>
          </a:bodyPr>
          <a:lstStyle/>
          <a:p>
            <a:pPr>
              <a:buNone/>
            </a:pPr>
            <a:endParaRPr lang="es-ES" dirty="0"/>
          </a:p>
        </p:txBody>
      </p:sp>
      <p:pic>
        <p:nvPicPr>
          <p:cNvPr id="3074" name="Picture 2" descr="C:\Users\Carlos y Rosa\Desktop\fotos tutoria\DSCN16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420888"/>
            <a:ext cx="3600400" cy="2700300"/>
          </a:xfrm>
          <a:prstGeom prst="rect">
            <a:avLst/>
          </a:prstGeom>
          <a:noFill/>
        </p:spPr>
      </p:pic>
      <p:pic>
        <p:nvPicPr>
          <p:cNvPr id="3075" name="Picture 3" descr="C:\Users\Carlos y Rosa\Desktop\fotos tutoria\DSCN16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420888"/>
            <a:ext cx="3456384" cy="25922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88640"/>
            <a:ext cx="8373616" cy="2016224"/>
          </a:xfrm>
        </p:spPr>
        <p:txBody>
          <a:bodyPr>
            <a:noAutofit/>
          </a:bodyPr>
          <a:lstStyle/>
          <a:p>
            <a:endParaRPr lang="es-ES" sz="8000" dirty="0"/>
          </a:p>
        </p:txBody>
      </p:sp>
      <p:pic>
        <p:nvPicPr>
          <p:cNvPr id="4098" name="Picture 2" descr="C:\Users\Carlos y Rosa\Desktop\fotos tutoria\DSCN16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986046" y="2870938"/>
            <a:ext cx="4176464" cy="3132348"/>
          </a:xfrm>
          <a:prstGeom prst="rect">
            <a:avLst/>
          </a:prstGeom>
          <a:noFill/>
        </p:spPr>
      </p:pic>
      <p:pic>
        <p:nvPicPr>
          <p:cNvPr id="4099" name="Picture 3" descr="C:\Users\Carlos y Rosa\Desktop\fotos tutoria\DSCN16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924944"/>
            <a:ext cx="4427984" cy="33209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P10101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1556792"/>
            <a:ext cx="4680520" cy="351039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Palacio de monterrey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ES_tradnl" dirty="0" smtClean="0"/>
          </a:p>
          <a:p>
            <a:r>
              <a:rPr lang="es-ES_tradnl" dirty="0" smtClean="0"/>
              <a:t>Hay rectángulos 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683568" y="4221088"/>
            <a:ext cx="1728192" cy="100811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6 Conector recto de flecha"/>
          <p:cNvCxnSpPr/>
          <p:nvPr/>
        </p:nvCxnSpPr>
        <p:spPr>
          <a:xfrm rot="10800000" flipV="1">
            <a:off x="2339752" y="2571744"/>
            <a:ext cx="1946496" cy="17213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Botón de acción: Personalizar">
            <a:hlinkClick r:id="" action="ppaction://noaction" highlightClick="1"/>
          </p:cNvPr>
          <p:cNvSpPr/>
          <p:nvPr/>
        </p:nvSpPr>
        <p:spPr>
          <a:xfrm>
            <a:off x="4427984" y="3861048"/>
            <a:ext cx="504056" cy="504056"/>
          </a:xfrm>
          <a:prstGeom prst="actionButtonBlank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traso"/>
          <p:cNvSpPr/>
          <p:nvPr/>
        </p:nvSpPr>
        <p:spPr>
          <a:xfrm rot="16200000">
            <a:off x="4964054" y="1893938"/>
            <a:ext cx="1368152" cy="1152128"/>
          </a:xfrm>
          <a:prstGeom prst="flowChartDelay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Palacio monterrey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s-ES_tradnl" dirty="0" smtClean="0"/>
              <a:t>Arcos, cuadrados y rectángulos </a:t>
            </a:r>
          </a:p>
        </p:txBody>
      </p:sp>
      <p:pic>
        <p:nvPicPr>
          <p:cNvPr id="4" name="3 Imagen" descr="P1010192.JPG"/>
          <p:cNvPicPr>
            <a:picLocks noChangeAspect="1"/>
          </p:cNvPicPr>
          <p:nvPr/>
        </p:nvPicPr>
        <p:blipFill>
          <a:blip r:embed="rId2" cstate="print"/>
          <a:srcRect b="10101"/>
          <a:stretch>
            <a:fillRect/>
          </a:stretch>
        </p:blipFill>
        <p:spPr>
          <a:xfrm>
            <a:off x="683568" y="2636912"/>
            <a:ext cx="2859782" cy="3427904"/>
          </a:xfrm>
          <a:prstGeom prst="rect">
            <a:avLst/>
          </a:prstGeom>
        </p:spPr>
      </p:pic>
      <p:cxnSp>
        <p:nvCxnSpPr>
          <p:cNvPr id="5" name="4 Conector recto de flecha"/>
          <p:cNvCxnSpPr/>
          <p:nvPr/>
        </p:nvCxnSpPr>
        <p:spPr>
          <a:xfrm flipV="1">
            <a:off x="2267744" y="2571744"/>
            <a:ext cx="3447264" cy="4972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Rectángulo"/>
          <p:cNvSpPr/>
          <p:nvPr/>
        </p:nvSpPr>
        <p:spPr>
          <a:xfrm>
            <a:off x="5940152" y="4221088"/>
            <a:ext cx="936104" cy="136815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10 Conector recto de flecha"/>
          <p:cNvCxnSpPr>
            <a:stCxn id="7" idx="2"/>
          </p:cNvCxnSpPr>
          <p:nvPr/>
        </p:nvCxnSpPr>
        <p:spPr>
          <a:xfrm flipH="1" flipV="1">
            <a:off x="2195736" y="3717032"/>
            <a:ext cx="2232248" cy="396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>
            <a:off x="2123728" y="4437112"/>
            <a:ext cx="374441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1010189.JPG"/>
          <p:cNvPicPr>
            <a:picLocks noChangeAspect="1"/>
          </p:cNvPicPr>
          <p:nvPr/>
        </p:nvPicPr>
        <p:blipFill>
          <a:blip r:embed="rId2" cstate="print"/>
          <a:srcRect t="37400" r="44400" b="18500"/>
          <a:stretch>
            <a:fillRect/>
          </a:stretch>
        </p:blipFill>
        <p:spPr>
          <a:xfrm>
            <a:off x="251520" y="980728"/>
            <a:ext cx="285978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8 CuadroTexto"/>
          <p:cNvSpPr txBox="1"/>
          <p:nvPr/>
        </p:nvSpPr>
        <p:spPr>
          <a:xfrm>
            <a:off x="467544" y="260648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latin typeface="Gill Sans Ultra Bold" pitchFamily="34" charset="0"/>
              </a:rPr>
              <a:t>VENTANA</a:t>
            </a:r>
            <a:r>
              <a:rPr lang="es-ES" sz="4000" dirty="0">
                <a:latin typeface="Gill Sans Ultra Bold" pitchFamily="34" charset="0"/>
              </a:rPr>
              <a:t>S</a:t>
            </a:r>
            <a:endParaRPr lang="es-ES" sz="4000" dirty="0"/>
          </a:p>
        </p:txBody>
      </p:sp>
      <p:pic>
        <p:nvPicPr>
          <p:cNvPr id="12" name="11 Imagen" descr="IMGP0042.JPG"/>
          <p:cNvPicPr>
            <a:picLocks noChangeAspect="1"/>
          </p:cNvPicPr>
          <p:nvPr/>
        </p:nvPicPr>
        <p:blipFill>
          <a:blip r:embed="rId3" cstate="print"/>
          <a:srcRect l="53150" t="50000" r="30313" b="32150"/>
          <a:stretch>
            <a:fillRect/>
          </a:stretch>
        </p:blipFill>
        <p:spPr>
          <a:xfrm>
            <a:off x="5436096" y="3861048"/>
            <a:ext cx="3456384" cy="2798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" name="13 Conector recto de flecha"/>
          <p:cNvCxnSpPr>
            <a:endCxn id="15" idx="1"/>
          </p:cNvCxnSpPr>
          <p:nvPr/>
        </p:nvCxnSpPr>
        <p:spPr>
          <a:xfrm flipV="1">
            <a:off x="1979712" y="1946449"/>
            <a:ext cx="2304256" cy="5464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4283968" y="1484784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LAS REJAS DE LAS VENTANAS FORMAN CUADRADOS ( IZQUIERDA) Y RECTÁNGULOS (DERECHA)</a:t>
            </a:r>
            <a:endParaRPr lang="es-ES" dirty="0"/>
          </a:p>
        </p:txBody>
      </p:sp>
      <p:cxnSp>
        <p:nvCxnSpPr>
          <p:cNvPr id="19" name="18 Conector recto de flecha"/>
          <p:cNvCxnSpPr/>
          <p:nvPr/>
        </p:nvCxnSpPr>
        <p:spPr>
          <a:xfrm flipH="1" flipV="1">
            <a:off x="5796136" y="2276872"/>
            <a:ext cx="1512168" cy="28083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Rombo"/>
          <p:cNvSpPr/>
          <p:nvPr/>
        </p:nvSpPr>
        <p:spPr>
          <a:xfrm rot="5400000">
            <a:off x="621793" y="4447345"/>
            <a:ext cx="1440160" cy="1440160"/>
          </a:xfrm>
          <a:prstGeom prst="diamond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6588224" y="2780928"/>
            <a:ext cx="1944216" cy="7920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San marcos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Cilindros </a:t>
            </a:r>
          </a:p>
          <a:p>
            <a:pPr>
              <a:buNone/>
            </a:pPr>
            <a:endParaRPr lang="es-ES" dirty="0"/>
          </a:p>
        </p:txBody>
      </p:sp>
      <p:pic>
        <p:nvPicPr>
          <p:cNvPr id="4" name="Picture 2" descr="F:\fotos de san marcos\images 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852936"/>
            <a:ext cx="3960440" cy="2708920"/>
          </a:xfrm>
          <a:prstGeom prst="rect">
            <a:avLst/>
          </a:prstGeom>
          <a:noFill/>
        </p:spPr>
      </p:pic>
      <p:cxnSp>
        <p:nvCxnSpPr>
          <p:cNvPr id="6" name="5 Conector recto de flecha"/>
          <p:cNvCxnSpPr/>
          <p:nvPr/>
        </p:nvCxnSpPr>
        <p:spPr>
          <a:xfrm rot="16200000" flipH="1">
            <a:off x="1785918" y="2357430"/>
            <a:ext cx="2643206" cy="1785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PALACIO DE CONGRESOS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852936"/>
            <a:ext cx="3131220" cy="313122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851920" y="4797152"/>
            <a:ext cx="1543050" cy="962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Triángulo isósceles 6"/>
          <p:cNvSpPr/>
          <p:nvPr/>
        </p:nvSpPr>
        <p:spPr>
          <a:xfrm>
            <a:off x="3851920" y="2276872"/>
            <a:ext cx="1543050" cy="247850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717032"/>
            <a:ext cx="2791326" cy="2791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Estadio </a:t>
            </a:r>
            <a:r>
              <a:rPr lang="es-ES_tradnl" dirty="0" smtClean="0"/>
              <a:t>helmántico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Rectángulos y </a:t>
            </a:r>
            <a:r>
              <a:rPr lang="es-ES_tradnl" dirty="0" smtClean="0"/>
              <a:t>óvalos</a:t>
            </a:r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Sector circular   </a:t>
            </a:r>
            <a:endParaRPr lang="es-E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556792"/>
            <a:ext cx="3384376" cy="253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437112"/>
            <a:ext cx="2845873" cy="213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6 Conector recto de flecha"/>
          <p:cNvCxnSpPr/>
          <p:nvPr/>
        </p:nvCxnSpPr>
        <p:spPr>
          <a:xfrm rot="16200000" flipH="1">
            <a:off x="2857488" y="3857628"/>
            <a:ext cx="1714512" cy="1428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>
            <a:off x="1643042" y="2143116"/>
            <a:ext cx="5786478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>
            <a:off x="3857620" y="2000240"/>
            <a:ext cx="2000264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Estadio helmántico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Círculos </a:t>
            </a:r>
            <a:endParaRPr lang="es-ES" dirty="0"/>
          </a:p>
        </p:txBody>
      </p:sp>
      <p:pic>
        <p:nvPicPr>
          <p:cNvPr id="5" name="Picture 2" descr="C:\Users\Usuario\Desktop\Carol 1º2\mate\lanzamiento pes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068960"/>
            <a:ext cx="3959346" cy="1296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Multiusos Sánchez paraíso 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smtClean="0"/>
              <a:t>rectangulos</a:t>
            </a:r>
            <a:r>
              <a:rPr lang="es-ES_tradnl" dirty="0" smtClean="0"/>
              <a:t>, esferas, semiesferas..</a:t>
            </a:r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708920"/>
            <a:ext cx="540905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Palacio episcopal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Rectángulos</a:t>
            </a:r>
          </a:p>
          <a:p>
            <a:pPr>
              <a:buNone/>
            </a:pPr>
            <a:endParaRPr lang="es-ES" dirty="0"/>
          </a:p>
        </p:txBody>
      </p:sp>
      <p:pic>
        <p:nvPicPr>
          <p:cNvPr id="5" name="Picture 7" descr="C:\Users\usuario\Desktop\no borra\imagen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3" y="2571744"/>
            <a:ext cx="4000528" cy="3000396"/>
          </a:xfrm>
          <a:prstGeom prst="rect">
            <a:avLst/>
          </a:prstGeom>
          <a:noFill/>
        </p:spPr>
      </p:pic>
      <p:cxnSp>
        <p:nvCxnSpPr>
          <p:cNvPr id="7" name="6 Conector recto de flecha"/>
          <p:cNvCxnSpPr/>
          <p:nvPr/>
        </p:nvCxnSpPr>
        <p:spPr>
          <a:xfrm rot="16200000" flipH="1">
            <a:off x="1643042" y="3000372"/>
            <a:ext cx="3000396" cy="1000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Multiusos Sánchez paraíso</a:t>
            </a:r>
            <a:endParaRPr lang="es-E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654936"/>
            <a:ext cx="7467600" cy="276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Parque de los jesuitas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Cilindros</a:t>
            </a:r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" dirty="0"/>
          </a:p>
        </p:txBody>
      </p:sp>
      <p:pic>
        <p:nvPicPr>
          <p:cNvPr id="4" name="Picture 3" descr="C:\Users\Irene y Conchi\Desktop\Nueva carpeta\0602201438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132856"/>
            <a:ext cx="2664296" cy="1997821"/>
          </a:xfrm>
          <a:prstGeom prst="rect">
            <a:avLst/>
          </a:prstGeom>
          <a:noFill/>
        </p:spPr>
      </p:pic>
      <p:pic>
        <p:nvPicPr>
          <p:cNvPr id="5" name="Picture 2" descr="C:\Users\Irene y Conchi\Desktop\Nueva carpeta\060220143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132856"/>
            <a:ext cx="2664296" cy="19978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Caem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Cuadrados </a:t>
            </a:r>
            <a:endParaRPr lang="es-ES" dirty="0"/>
          </a:p>
        </p:txBody>
      </p:sp>
      <p:pic>
        <p:nvPicPr>
          <p:cNvPr id="4" name="Picture 2" descr="G:\caem\DSC_0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2826091"/>
            <a:ext cx="2976825" cy="1674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caem\DSC_02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1724" y="2847471"/>
            <a:ext cx="3326252" cy="1871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caem\DSC_02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653136"/>
            <a:ext cx="3415559" cy="1921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Puente de la universidad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Esferas</a:t>
            </a:r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Triángulos  </a:t>
            </a:r>
            <a:endParaRPr lang="es-ES" dirty="0"/>
          </a:p>
        </p:txBody>
      </p:sp>
      <p:pic>
        <p:nvPicPr>
          <p:cNvPr id="4" name="3 Imagen" descr="P11000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484784"/>
            <a:ext cx="3096344" cy="2322258"/>
          </a:xfrm>
          <a:prstGeom prst="rect">
            <a:avLst/>
          </a:prstGeom>
        </p:spPr>
      </p:pic>
      <p:pic>
        <p:nvPicPr>
          <p:cNvPr id="5" name="4 Imagen" descr="SAM_39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4149080"/>
            <a:ext cx="2688298" cy="2016224"/>
          </a:xfrm>
          <a:prstGeom prst="rect">
            <a:avLst/>
          </a:prstGeom>
        </p:spPr>
      </p:pic>
      <p:cxnSp>
        <p:nvCxnSpPr>
          <p:cNvPr id="7" name="6 Conector recto de flecha"/>
          <p:cNvCxnSpPr/>
          <p:nvPr/>
        </p:nvCxnSpPr>
        <p:spPr>
          <a:xfrm>
            <a:off x="2500298" y="4071942"/>
            <a:ext cx="4000528" cy="13573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>
            <a:off x="2000232" y="1928802"/>
            <a:ext cx="1928826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Puente enrique esteban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Círculo </a:t>
            </a:r>
          </a:p>
          <a:p>
            <a:endParaRPr lang="es-ES_tradnl" dirty="0" smtClean="0"/>
          </a:p>
          <a:p>
            <a:r>
              <a:rPr lang="es-ES_tradnl" dirty="0" smtClean="0"/>
              <a:t>Rombo </a:t>
            </a:r>
          </a:p>
        </p:txBody>
      </p:sp>
      <p:pic>
        <p:nvPicPr>
          <p:cNvPr id="4" name="3 Imagen" descr="P11000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15608" y="2492896"/>
            <a:ext cx="2857488" cy="2143116"/>
          </a:xfrm>
          <a:prstGeom prst="rect">
            <a:avLst/>
          </a:prstGeom>
        </p:spPr>
      </p:pic>
      <p:pic>
        <p:nvPicPr>
          <p:cNvPr id="5" name="4 Imagen" descr="SAM_4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789040"/>
            <a:ext cx="2285984" cy="1714488"/>
          </a:xfrm>
          <a:prstGeom prst="rect">
            <a:avLst/>
          </a:prstGeom>
        </p:spPr>
      </p:pic>
      <p:cxnSp>
        <p:nvCxnSpPr>
          <p:cNvPr id="7" name="6 Conector recto de flecha"/>
          <p:cNvCxnSpPr/>
          <p:nvPr/>
        </p:nvCxnSpPr>
        <p:spPr>
          <a:xfrm>
            <a:off x="2000232" y="1928802"/>
            <a:ext cx="5072098" cy="15001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rot="5400000">
            <a:off x="857224" y="3786190"/>
            <a:ext cx="18573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Puente príncipe de Asturias 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Pilares con forma de trapecio </a:t>
            </a:r>
            <a:endParaRPr lang="es-ES" dirty="0"/>
          </a:p>
        </p:txBody>
      </p:sp>
      <p:pic>
        <p:nvPicPr>
          <p:cNvPr id="6" name="3 Marcador de contenido" descr="850_puente_principe_de_asturias_salamanca-p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2492896"/>
            <a:ext cx="4918619" cy="3072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Casa lis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Rectángulo</a:t>
            </a:r>
          </a:p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Arcos </a:t>
            </a:r>
            <a:endParaRPr lang="es-ES_tradnl" dirty="0" smtClean="0"/>
          </a:p>
          <a:p>
            <a:endParaRPr lang="es-ES_tradnl" dirty="0" smtClean="0"/>
          </a:p>
        </p:txBody>
      </p:sp>
      <p:pic>
        <p:nvPicPr>
          <p:cNvPr id="4" name="3 Imagen" descr="DSCF05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1124744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Imagen" descr="DSCF05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933056"/>
            <a:ext cx="3251853" cy="2438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6 Conector recto de flecha"/>
          <p:cNvCxnSpPr/>
          <p:nvPr/>
        </p:nvCxnSpPr>
        <p:spPr>
          <a:xfrm>
            <a:off x="2500298" y="1928802"/>
            <a:ext cx="1928826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1857356" y="3786190"/>
            <a:ext cx="4071966" cy="1143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Créditos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/>
              <a:t>ALBA: CATEDRAL </a:t>
            </a:r>
          </a:p>
          <a:p>
            <a:r>
              <a:rPr lang="es-ES" dirty="0" smtClean="0"/>
              <a:t>TERESA Y ELENA: UNIVERSIDAD</a:t>
            </a:r>
          </a:p>
          <a:p>
            <a:r>
              <a:rPr lang="es-ES" dirty="0" smtClean="0"/>
              <a:t>MARIA Y AINHOA: CASA DE LAS CONCHAS</a:t>
            </a:r>
          </a:p>
          <a:p>
            <a:r>
              <a:rPr lang="es-ES" dirty="0" smtClean="0"/>
              <a:t>EVA Y PAULA:MONTEREY</a:t>
            </a:r>
          </a:p>
          <a:p>
            <a:r>
              <a:rPr lang="es-ES" dirty="0" smtClean="0"/>
              <a:t>HUGO: SAN MARCOS</a:t>
            </a:r>
          </a:p>
          <a:p>
            <a:r>
              <a:rPr lang="es-ES" dirty="0" smtClean="0"/>
              <a:t>ANDREEA:PALACIO DE CONGRESOS</a:t>
            </a:r>
          </a:p>
          <a:p>
            <a:r>
              <a:rPr lang="es-ES" dirty="0" smtClean="0"/>
              <a:t>CAROLINA:HELMANTICO Y SANCHEZ PARAISO</a:t>
            </a:r>
          </a:p>
          <a:p>
            <a:r>
              <a:rPr lang="es-ES" dirty="0" smtClean="0"/>
              <a:t>PEDRO:ESTACIÓN DE AUTOBUSES</a:t>
            </a:r>
          </a:p>
          <a:p>
            <a:r>
              <a:rPr lang="es-ES" dirty="0" smtClean="0"/>
              <a:t>JORGE:CAEM</a:t>
            </a:r>
          </a:p>
          <a:p>
            <a:r>
              <a:rPr lang="es-ES" dirty="0" smtClean="0"/>
              <a:t>IRENE:PARQUE DE LOS JESUITAS</a:t>
            </a:r>
          </a:p>
          <a:p>
            <a:r>
              <a:rPr lang="es-ES" dirty="0" smtClean="0"/>
              <a:t>JULEN Y ENRIQUE: PUENTES</a:t>
            </a:r>
          </a:p>
          <a:p>
            <a:r>
              <a:rPr lang="es-ES" smtClean="0"/>
              <a:t>PAULA CASADO:CASA LIS</a:t>
            </a:r>
          </a:p>
          <a:p>
            <a:pPr>
              <a:buNone/>
            </a:pPr>
            <a:endParaRPr lang="es-E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Universidad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Arcos </a:t>
            </a:r>
          </a:p>
          <a:p>
            <a:endParaRPr lang="es-ES_tradnl" dirty="0" smtClean="0"/>
          </a:p>
        </p:txBody>
      </p:sp>
      <p:pic>
        <p:nvPicPr>
          <p:cNvPr id="4" name="3 Marcador de contenido" descr="DSC048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204864"/>
            <a:ext cx="2286016" cy="3048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 descr="IMG_28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348880"/>
            <a:ext cx="216024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Universidad </a:t>
            </a:r>
            <a:r>
              <a:rPr lang="es-ES_tradnl" baseline="0" dirty="0" smtClean="0"/>
              <a:t>   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Cuadrados </a:t>
            </a:r>
            <a:endParaRPr lang="es-ES" dirty="0" smtClean="0"/>
          </a:p>
        </p:txBody>
      </p:sp>
      <p:pic>
        <p:nvPicPr>
          <p:cNvPr id="4" name="3 Imagen" descr="IMG_27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2348880"/>
            <a:ext cx="150019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 descr="IMG_2808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420888"/>
            <a:ext cx="2714644" cy="203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universidad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Prismas </a:t>
            </a:r>
          </a:p>
          <a:p>
            <a:endParaRPr lang="es-ES" dirty="0"/>
          </a:p>
        </p:txBody>
      </p:sp>
      <p:pic>
        <p:nvPicPr>
          <p:cNvPr id="6" name="3 Marcador de contenido" descr="IMG_27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2276872"/>
            <a:ext cx="2714105" cy="3620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Universidad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Rectángulos</a:t>
            </a:r>
          </a:p>
          <a:p>
            <a:pPr>
              <a:buNone/>
            </a:pPr>
            <a:r>
              <a:rPr lang="es-ES_tradnl" dirty="0" smtClean="0"/>
              <a:t> </a:t>
            </a:r>
          </a:p>
          <a:p>
            <a:endParaRPr lang="es-ES" dirty="0"/>
          </a:p>
        </p:txBody>
      </p:sp>
      <p:pic>
        <p:nvPicPr>
          <p:cNvPr id="4" name="3 Imagen" descr="DSC048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2276872"/>
            <a:ext cx="1857370" cy="2476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Imagen" descr="DSC048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276872"/>
            <a:ext cx="2016224" cy="2688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1736" y="214290"/>
            <a:ext cx="3929090" cy="1571636"/>
          </a:xfrm>
        </p:spPr>
        <p:txBody>
          <a:bodyPr/>
          <a:lstStyle/>
          <a:p>
            <a:r>
              <a:rPr lang="es-ES" dirty="0" smtClean="0"/>
              <a:t>FORMAS VARIADAS</a:t>
            </a:r>
            <a:endParaRPr lang="es-ES" dirty="0"/>
          </a:p>
        </p:txBody>
      </p:sp>
      <p:pic>
        <p:nvPicPr>
          <p:cNvPr id="4" name="3 Marcador de contenido" descr="DSC049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500330" cy="1875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 descr="DSC049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000372"/>
            <a:ext cx="2196701" cy="2928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5 Imagen" descr="IMG_2809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214290"/>
            <a:ext cx="2428860" cy="3238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 descr="IMG_28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4744" y="1785926"/>
            <a:ext cx="150019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Imagen" descr="DSC0498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6512" y="3714752"/>
            <a:ext cx="2196701" cy="2928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8 Imagen" descr="IMG_284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43174" y="4572008"/>
            <a:ext cx="2786050" cy="2089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1736" y="214290"/>
            <a:ext cx="4900618" cy="1518432"/>
          </a:xfrm>
        </p:spPr>
        <p:txBody>
          <a:bodyPr/>
          <a:lstStyle/>
          <a:p>
            <a:r>
              <a:rPr lang="es-ES" dirty="0" smtClean="0"/>
              <a:t>RECTÁNGULOS de dentro</a:t>
            </a:r>
            <a:endParaRPr lang="es-ES" dirty="0"/>
          </a:p>
        </p:txBody>
      </p:sp>
      <p:pic>
        <p:nvPicPr>
          <p:cNvPr id="4" name="3 Marcador de contenido" descr="IMG_28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571480"/>
            <a:ext cx="2190765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Imagen" descr="DSC048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86644" y="285728"/>
            <a:ext cx="1660916" cy="2214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5 Imagen" descr="DSC049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286124"/>
            <a:ext cx="1339445" cy="178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 descr="IMG_29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71670" y="2714620"/>
            <a:ext cx="2357436" cy="3143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7 Imagen" descr="IMG_28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6314" y="1643050"/>
            <a:ext cx="1500180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Imagen" descr="IMG_290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86644" y="2714620"/>
            <a:ext cx="1500180" cy="200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9 Imagen" descr="IMG_287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57752" y="4071942"/>
            <a:ext cx="1785950" cy="2381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56</TotalTime>
  <Words>223</Words>
  <Application>Microsoft Office PowerPoint</Application>
  <PresentationFormat>Presentación en pantalla (4:3)</PresentationFormat>
  <Paragraphs>97</Paragraphs>
  <Slides>37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Mirador</vt:lpstr>
      <vt:lpstr>Diapositiva 1</vt:lpstr>
      <vt:lpstr>Formas geométricas de las catedrales</vt:lpstr>
      <vt:lpstr>Palacio episcopal</vt:lpstr>
      <vt:lpstr>Universidad </vt:lpstr>
      <vt:lpstr>Universidad     </vt:lpstr>
      <vt:lpstr>universidad</vt:lpstr>
      <vt:lpstr>Universidad </vt:lpstr>
      <vt:lpstr>FORMAS VARIADAS</vt:lpstr>
      <vt:lpstr>RECTÁNGULOS de dentro</vt:lpstr>
      <vt:lpstr>RECTÁNGULOS de fuera</vt:lpstr>
      <vt:lpstr>PRISMAS</vt:lpstr>
      <vt:lpstr>CUADRADOS de dentro</vt:lpstr>
      <vt:lpstr>CUADRADOS de fuera</vt:lpstr>
      <vt:lpstr>CILINDROS</vt:lpstr>
      <vt:lpstr>ARCOS de dentro</vt:lpstr>
      <vt:lpstr>ARCOS de  fuera</vt:lpstr>
      <vt:lpstr>La Clerecía</vt:lpstr>
      <vt:lpstr>La casa de las conchas</vt:lpstr>
      <vt:lpstr>Casa de las conchas </vt:lpstr>
      <vt:lpstr>LA CASA DE LAS CONCHAS</vt:lpstr>
      <vt:lpstr>Diapositiva 21</vt:lpstr>
      <vt:lpstr>Palacio de monterrey </vt:lpstr>
      <vt:lpstr>Palacio monterrey </vt:lpstr>
      <vt:lpstr>Diapositiva 24</vt:lpstr>
      <vt:lpstr>San marcos </vt:lpstr>
      <vt:lpstr>PALACIO DE CONGRESOS</vt:lpstr>
      <vt:lpstr>Estadio helmántico </vt:lpstr>
      <vt:lpstr>Estadio helmántico </vt:lpstr>
      <vt:lpstr>Multiusos Sánchez paraíso  </vt:lpstr>
      <vt:lpstr>Multiusos Sánchez paraíso</vt:lpstr>
      <vt:lpstr>Parque de los jesuitas </vt:lpstr>
      <vt:lpstr>Caem </vt:lpstr>
      <vt:lpstr>Puente de la universidad </vt:lpstr>
      <vt:lpstr>Puente enrique esteban </vt:lpstr>
      <vt:lpstr>Puente príncipe de Asturias </vt:lpstr>
      <vt:lpstr>Casa lis </vt:lpstr>
      <vt:lpstr>Créditos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cp:lastModifiedBy>LUCIA DE MEDRANO</cp:lastModifiedBy>
  <cp:revision>8</cp:revision>
  <dcterms:modified xsi:type="dcterms:W3CDTF">2014-04-22T07:40:50Z</dcterms:modified>
</cp:coreProperties>
</file>