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2471-2D68-4EF7-ABEB-9BA069ED32B5}" type="datetimeFigureOut">
              <a:rPr lang="es-ES" smtClean="0"/>
              <a:pPr/>
              <a:t>06/03/2014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3BA2-A756-4C06-8E41-CF23D48B27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6217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2471-2D68-4EF7-ABEB-9BA069ED32B5}" type="datetimeFigureOut">
              <a:rPr lang="es-ES" smtClean="0"/>
              <a:pPr/>
              <a:t>06/03/2014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3BA2-A756-4C06-8E41-CF23D48B27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2104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2471-2D68-4EF7-ABEB-9BA069ED32B5}" type="datetimeFigureOut">
              <a:rPr lang="es-ES" smtClean="0"/>
              <a:pPr/>
              <a:t>06/03/2014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3BA2-A756-4C06-8E41-CF23D48B27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09301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2471-2D68-4EF7-ABEB-9BA069ED32B5}" type="datetimeFigureOut">
              <a:rPr lang="es-ES" smtClean="0"/>
              <a:pPr/>
              <a:t>06/03/2014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3BA2-A756-4C06-8E41-CF23D48B27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8137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2471-2D68-4EF7-ABEB-9BA069ED32B5}" type="datetimeFigureOut">
              <a:rPr lang="es-ES" smtClean="0"/>
              <a:pPr/>
              <a:t>06/03/2014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3BA2-A756-4C06-8E41-CF23D48B27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0615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2471-2D68-4EF7-ABEB-9BA069ED32B5}" type="datetimeFigureOut">
              <a:rPr lang="es-ES" smtClean="0"/>
              <a:pPr/>
              <a:t>06/03/2014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3BA2-A756-4C06-8E41-CF23D48B27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8469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2471-2D68-4EF7-ABEB-9BA069ED32B5}" type="datetimeFigureOut">
              <a:rPr lang="es-ES" smtClean="0"/>
              <a:pPr/>
              <a:t>06/03/2014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3BA2-A756-4C06-8E41-CF23D48B27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797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2471-2D68-4EF7-ABEB-9BA069ED32B5}" type="datetimeFigureOut">
              <a:rPr lang="es-ES" smtClean="0"/>
              <a:pPr/>
              <a:t>06/03/2014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3BA2-A756-4C06-8E41-CF23D48B27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65379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2471-2D68-4EF7-ABEB-9BA069ED32B5}" type="datetimeFigureOut">
              <a:rPr lang="es-ES" smtClean="0"/>
              <a:pPr/>
              <a:t>06/03/2014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3BA2-A756-4C06-8E41-CF23D48B27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72425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2471-2D68-4EF7-ABEB-9BA069ED32B5}" type="datetimeFigureOut">
              <a:rPr lang="es-ES" smtClean="0"/>
              <a:pPr/>
              <a:t>06/03/2014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3BA2-A756-4C06-8E41-CF23D48B27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8880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72471-2D68-4EF7-ABEB-9BA069ED32B5}" type="datetimeFigureOut">
              <a:rPr lang="es-ES" smtClean="0"/>
              <a:pPr/>
              <a:t>06/03/2014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13BA2-A756-4C06-8E41-CF23D48B27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8028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72471-2D68-4EF7-ABEB-9BA069ED32B5}" type="datetimeFigureOut">
              <a:rPr lang="es-ES" smtClean="0"/>
              <a:pPr/>
              <a:t>06/03/2014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13BA2-A756-4C06-8E41-CF23D48B27A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2252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1404664" y="692696"/>
            <a:ext cx="7772400" cy="1470025"/>
          </a:xfrm>
        </p:spPr>
        <p:txBody>
          <a:bodyPr/>
          <a:lstStyle/>
          <a:p>
            <a:r>
              <a:rPr lang="es-ES" dirty="0" smtClean="0"/>
              <a:t>SCULPTURES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Users\nano\Desktop\CAM00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3376668" cy="450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no\Desktop\CAM002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07186"/>
            <a:ext cx="4428688" cy="332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8948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r>
              <a:rPr lang="es-ES" dirty="0" err="1" smtClean="0"/>
              <a:t>Pearl</a:t>
            </a:r>
            <a:r>
              <a:rPr lang="es-ES" dirty="0" smtClean="0"/>
              <a:t> </a:t>
            </a:r>
            <a:r>
              <a:rPr lang="es-ES" dirty="0" smtClean="0"/>
              <a:t>and</a:t>
            </a:r>
            <a:r>
              <a:rPr lang="es-ES" dirty="0" smtClean="0"/>
              <a:t> </a:t>
            </a:r>
            <a:r>
              <a:rPr lang="es-ES" dirty="0" err="1" smtClean="0"/>
              <a:t>Ruby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723" y="2696918"/>
            <a:ext cx="451250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132856"/>
            <a:ext cx="3384376" cy="45125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41061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Coral </a:t>
            </a:r>
            <a:r>
              <a:rPr lang="es-ES" dirty="0" smtClean="0"/>
              <a:t>and </a:t>
            </a:r>
            <a:r>
              <a:rPr lang="es-ES" dirty="0" err="1" smtClean="0"/>
              <a:t>Topaz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700807"/>
            <a:ext cx="3096344" cy="4128459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646379"/>
            <a:ext cx="3168352" cy="422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387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r>
              <a:rPr lang="es-ES" dirty="0" err="1" smtClean="0"/>
              <a:t>Diamond</a:t>
            </a:r>
            <a:r>
              <a:rPr lang="es-ES" dirty="0" smtClean="0"/>
              <a:t> and </a:t>
            </a:r>
            <a:r>
              <a:rPr lang="es-ES" dirty="0" err="1" smtClean="0"/>
              <a:t>Onys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708920"/>
            <a:ext cx="4716016" cy="355088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9544" y="1696604"/>
            <a:ext cx="3444205" cy="459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51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610417" y="404664"/>
            <a:ext cx="8229600" cy="1143000"/>
          </a:xfrm>
        </p:spPr>
        <p:txBody>
          <a:bodyPr/>
          <a:lstStyle/>
          <a:p>
            <a:r>
              <a:rPr lang="es-ES" dirty="0" smtClean="0"/>
              <a:t>MAIN SQUARE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0187" y="2154797"/>
            <a:ext cx="3528392" cy="399661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429000"/>
            <a:ext cx="4054027" cy="272241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8579" y="1124744"/>
            <a:ext cx="3894833" cy="253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388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4186808" cy="1084982"/>
          </a:xfrm>
        </p:spPr>
        <p:txBody>
          <a:bodyPr>
            <a:normAutofit/>
          </a:bodyPr>
          <a:lstStyle/>
          <a:p>
            <a:r>
              <a:rPr lang="es-ES" sz="3200" dirty="0" smtClean="0"/>
              <a:t> FRANCISCO SALINAS</a:t>
            </a:r>
            <a:endParaRPr lang="es-ES" sz="32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557233"/>
            <a:ext cx="3947120" cy="394712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6672" y="2585864"/>
            <a:ext cx="4270475" cy="28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13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28100" cy="1143000"/>
          </a:xfrm>
        </p:spPr>
        <p:txBody>
          <a:bodyPr>
            <a:normAutofit/>
          </a:bodyPr>
          <a:lstStyle/>
          <a:p>
            <a:r>
              <a:rPr lang="es-ES" sz="1800" dirty="0" smtClean="0"/>
              <a:t>NIÑAS JUGANDO AL PAÑUELO</a:t>
            </a:r>
            <a:endParaRPr lang="es-ES" sz="18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348881"/>
            <a:ext cx="4133780" cy="309634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4548" y="2348881"/>
            <a:ext cx="4896543" cy="3672407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004048" y="121533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JOSÉ MARÍA GABRIEL Y GALÁN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98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Lazarillo and </a:t>
            </a:r>
            <a:r>
              <a:rPr lang="es-ES" smtClean="0"/>
              <a:t>Boar</a:t>
            </a: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1" y="2413436"/>
            <a:ext cx="4608512" cy="345193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32324" y="2852936"/>
            <a:ext cx="372563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564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4410" y="476672"/>
            <a:ext cx="2962672" cy="1084982"/>
          </a:xfrm>
        </p:spPr>
        <p:txBody>
          <a:bodyPr>
            <a:normAutofit/>
          </a:bodyPr>
          <a:lstStyle/>
          <a:p>
            <a:r>
              <a:rPr lang="es-ES" sz="1600" dirty="0" smtClean="0"/>
              <a:t>JULIO ROBLES</a:t>
            </a:r>
            <a:endParaRPr lang="es-ES" sz="16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772816"/>
            <a:ext cx="2672308" cy="4771979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145331"/>
            <a:ext cx="3016324" cy="402694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860032" y="121533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CARMEN MARTÍN GAITE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90845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 ALBERTO DE CHURRIGUERA Y JOSÉ DEL CASTILLO</a:t>
            </a:r>
            <a:endParaRPr lang="es-ES" sz="18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32426"/>
            <a:ext cx="4834630" cy="3621307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6150" y="1980403"/>
            <a:ext cx="3485728" cy="34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5086150" y="5805264"/>
            <a:ext cx="395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ESTATUA AL EMPRESARIO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0771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3898776" cy="1084982"/>
          </a:xfrm>
        </p:spPr>
        <p:txBody>
          <a:bodyPr>
            <a:normAutofit/>
          </a:bodyPr>
          <a:lstStyle/>
          <a:p>
            <a:r>
              <a:rPr lang="es-ES" sz="1600" dirty="0" smtClean="0"/>
              <a:t> POETA PEPE LEDESMA</a:t>
            </a:r>
            <a:br>
              <a:rPr lang="es-ES" sz="1600" dirty="0" smtClean="0"/>
            </a:br>
            <a:endParaRPr lang="es-ES" sz="16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276872"/>
            <a:ext cx="4050426" cy="3033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344867"/>
            <a:ext cx="4436071" cy="3327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63056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6043" y="836712"/>
            <a:ext cx="8229600" cy="1143000"/>
          </a:xfrm>
        </p:spPr>
        <p:txBody>
          <a:bodyPr>
            <a:normAutofit/>
          </a:bodyPr>
          <a:lstStyle/>
          <a:p>
            <a:r>
              <a:rPr lang="es-ES" sz="1800" dirty="0" smtClean="0"/>
              <a:t> </a:t>
            </a:r>
            <a:r>
              <a:rPr lang="es-ES" sz="1800" dirty="0" smtClean="0"/>
              <a:t>PRINCE </a:t>
            </a:r>
            <a:r>
              <a:rPr lang="es-ES" sz="1800" dirty="0" smtClean="0"/>
              <a:t>JUAN</a:t>
            </a:r>
            <a:endParaRPr lang="es-ES" sz="18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9" y="1916832"/>
            <a:ext cx="4608512" cy="306675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2085" y="1937176"/>
            <a:ext cx="4536504" cy="304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98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53</Words>
  <Application>Microsoft Office PowerPoint</Application>
  <PresentationFormat>Presentación en pantalla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SCULPTURES</vt:lpstr>
      <vt:lpstr>MAIN SQUARE</vt:lpstr>
      <vt:lpstr> FRANCISCO SALINAS</vt:lpstr>
      <vt:lpstr>NIÑAS JUGANDO AL PAÑUELO</vt:lpstr>
      <vt:lpstr>Lazarillo and Boar</vt:lpstr>
      <vt:lpstr>JULIO ROBLES</vt:lpstr>
      <vt:lpstr> ALBERTO DE CHURRIGUERA Y JOSÉ DEL CASTILLO</vt:lpstr>
      <vt:lpstr> POETA PEPE LEDESMA </vt:lpstr>
      <vt:lpstr> PRINCE JUAN</vt:lpstr>
      <vt:lpstr> Pearl and Ruby</vt:lpstr>
      <vt:lpstr> Coral and Topaz</vt:lpstr>
      <vt:lpstr> Diamond and Onys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ESCULTURAS</dc:title>
  <dc:creator>nano</dc:creator>
  <cp:lastModifiedBy>PBFONSECA</cp:lastModifiedBy>
  <cp:revision>13</cp:revision>
  <dcterms:created xsi:type="dcterms:W3CDTF">2014-02-18T18:45:39Z</dcterms:created>
  <dcterms:modified xsi:type="dcterms:W3CDTF">2014-03-05T23:34:50Z</dcterms:modified>
</cp:coreProperties>
</file>