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0CB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6" autoAdjust="0"/>
    <p:restoredTop sz="94624" autoAdjust="0"/>
  </p:normalViewPr>
  <p:slideViewPr>
    <p:cSldViewPr>
      <p:cViewPr varScale="1">
        <p:scale>
          <a:sx n="73" d="100"/>
          <a:sy n="73" d="100"/>
        </p:scale>
        <p:origin x="-95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B4D15-B8CF-43CD-8B8B-EA3345FD8EA5}" type="datetimeFigureOut">
              <a:rPr lang="es-ES"/>
              <a:pPr>
                <a:defRPr/>
              </a:pPr>
              <a:t>15/12/2013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DDDD3-6C80-4657-B64C-C9897CD1E98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4BBC9-B1F9-4ED1-BF68-9E520B19AD9D}" type="datetimeFigureOut">
              <a:rPr lang="es-ES"/>
              <a:pPr>
                <a:defRPr/>
              </a:pPr>
              <a:t>15/12/2013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65366-77E7-4B2B-AD55-CC917248621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B1A19-514D-4332-B341-90414F2C151C}" type="datetimeFigureOut">
              <a:rPr lang="es-ES"/>
              <a:pPr>
                <a:defRPr/>
              </a:pPr>
              <a:t>15/12/2013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A319D-A29A-4949-B995-10647691457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ADCED-AEDC-4368-A8C2-AF4B9C672209}" type="datetimeFigureOut">
              <a:rPr lang="es-ES"/>
              <a:pPr>
                <a:defRPr/>
              </a:pPr>
              <a:t>15/12/2013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589C2-0460-456E-A1F2-EE3AF8B30E3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A1A51-DC3B-42B6-8BDC-619DAA698527}" type="datetimeFigureOut">
              <a:rPr lang="es-ES"/>
              <a:pPr>
                <a:defRPr/>
              </a:pPr>
              <a:t>15/12/2013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531D7-562F-4B2E-BAEE-E0593A64212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1A2F3-1BD9-468D-B20E-CB5A2FB612BA}" type="datetimeFigureOut">
              <a:rPr lang="es-ES"/>
              <a:pPr>
                <a:defRPr/>
              </a:pPr>
              <a:t>15/12/2013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9A351-7FA6-4D09-B391-25DB3949F48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261FF-60B5-416D-A14D-C9C5BE9B5D16}" type="datetimeFigureOut">
              <a:rPr lang="es-ES"/>
              <a:pPr>
                <a:defRPr/>
              </a:pPr>
              <a:t>15/12/2013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1AD11-6B53-4820-B7E9-852869168F9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90661-D7D6-4ECF-AE0D-58D7B7605866}" type="datetimeFigureOut">
              <a:rPr lang="es-ES"/>
              <a:pPr>
                <a:defRPr/>
              </a:pPr>
              <a:t>15/12/2013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450F2-2667-49A6-BB44-36CE82F7A71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B94B2-2547-4D91-9E6A-CE8FE33CF21E}" type="datetimeFigureOut">
              <a:rPr lang="es-ES"/>
              <a:pPr>
                <a:defRPr/>
              </a:pPr>
              <a:t>15/12/2013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05B83-95C9-44F5-9ACB-CC4D0B63215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3007F-2F42-41B0-A15E-770F59C75739}" type="datetimeFigureOut">
              <a:rPr lang="es-ES"/>
              <a:pPr>
                <a:defRPr/>
              </a:pPr>
              <a:t>15/12/2013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4E00A-F48F-495B-B9DB-FDE5C3E24AD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A907D-7CA9-4F12-A937-0D4714A34208}" type="datetimeFigureOut">
              <a:rPr lang="es-ES"/>
              <a:pPr>
                <a:defRPr/>
              </a:pPr>
              <a:t>15/12/2013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253A1-1311-478D-8D1C-44AC921BF3F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9154104-DA1C-4311-8C39-10BD4D8EE8AE}" type="datetimeFigureOut">
              <a:rPr lang="es-ES"/>
              <a:pPr>
                <a:defRPr/>
              </a:pPr>
              <a:t>15/12/2013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E8CB2AC-9035-433F-8C95-20791858F81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639589" y="2204864"/>
            <a:ext cx="6015366" cy="1200329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7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EL  FRONTENIS </a:t>
            </a:r>
            <a:endParaRPr lang="es-ES" sz="7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</p:txBody>
      </p:sp>
      <p:sp>
        <p:nvSpPr>
          <p:cNvPr id="13314" name="4 CuadroTexto"/>
          <p:cNvSpPr txBox="1">
            <a:spLocks noChangeArrowheads="1"/>
          </p:cNvSpPr>
          <p:nvPr/>
        </p:nvSpPr>
        <p:spPr bwMode="auto">
          <a:xfrm>
            <a:off x="5795963" y="5661025"/>
            <a:ext cx="3889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400">
                <a:latin typeface="Calibri" pitchFamily="34" charset="0"/>
              </a:rPr>
              <a:t>Indira y Berta</a:t>
            </a: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>
                <a:solidFill>
                  <a:srgbClr val="980CB4"/>
                </a:solidFill>
              </a:rPr>
              <a:t>Medallas masculinas 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9511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16632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País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Oro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Plata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Bronce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Total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aseline="0" dirty="0" smtClean="0"/>
                        <a:t>         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México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15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 16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 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España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 10</a:t>
                      </a:r>
                      <a:endParaRPr lang="es-ES" dirty="0"/>
                    </a:p>
                  </a:txBody>
                  <a:tcPr/>
                </a:tc>
              </a:tr>
              <a:tr h="289312"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 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Argentina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  8</a:t>
                      </a:r>
                      <a:endParaRPr lang="es-ES" dirty="0"/>
                    </a:p>
                  </a:txBody>
                  <a:tcPr/>
                </a:tc>
              </a:tr>
              <a:tr h="278512"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Cuba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  4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Uruguay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  2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Francia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  3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Total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16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11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 43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advClick="0"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es-ES" smtClean="0">
                <a:solidFill>
                  <a:srgbClr val="980CB4"/>
                </a:solidFill>
              </a:rPr>
              <a:t>Medallas femeninas</a:t>
            </a: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5955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296144"/>
                <a:gridCol w="1447056"/>
                <a:gridCol w="1371600"/>
              </a:tblGrid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País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Oro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Plata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Bronce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Total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 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México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 3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 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España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 2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Cuba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 1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 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Argentina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 1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 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Francia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 2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Total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 9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advClick="0"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>
                <a:solidFill>
                  <a:srgbClr val="980CB4"/>
                </a:solidFill>
              </a:rPr>
              <a:t>Frontenistas destacados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s-ES" smtClean="0"/>
              <a:t>Los frontenistas mas destacados de España son:</a:t>
            </a:r>
          </a:p>
          <a:p>
            <a:r>
              <a:rPr lang="pt-BR" smtClean="0"/>
              <a:t>Jorge Frias Navarro</a:t>
            </a:r>
          </a:p>
          <a:p>
            <a:r>
              <a:rPr lang="pt-BR" smtClean="0"/>
              <a:t>Raquel Mico</a:t>
            </a:r>
          </a:p>
          <a:p>
            <a:r>
              <a:rPr lang="pt-BR" smtClean="0"/>
              <a:t>Ivan Martinez</a:t>
            </a:r>
          </a:p>
          <a:p>
            <a:r>
              <a:rPr lang="pt-BR" smtClean="0"/>
              <a:t>Oliver Martinez</a:t>
            </a:r>
          </a:p>
          <a:p>
            <a:r>
              <a:rPr lang="pt-BR" smtClean="0"/>
              <a:t>Pablo Peñate</a:t>
            </a:r>
            <a:br>
              <a:rPr lang="pt-BR" smtClean="0"/>
            </a:br>
            <a:endParaRPr lang="pt-BR" smtClean="0"/>
          </a:p>
          <a:p>
            <a:endParaRPr lang="es-ES" smtClean="0"/>
          </a:p>
          <a:p>
            <a:pPr>
              <a:buFont typeface="Arial" charset="0"/>
              <a:buNone/>
            </a:pPr>
            <a:endParaRPr lang="es-ES" smtClean="0"/>
          </a:p>
          <a:p>
            <a:endParaRPr lang="es-ES" smtClean="0"/>
          </a:p>
        </p:txBody>
      </p:sp>
    </p:spTree>
  </p:cSld>
  <p:clrMapOvr>
    <a:masterClrMapping/>
  </p:clrMapOvr>
  <p:transition advClick="0" advTm="9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images 8899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476250"/>
            <a:ext cx="4037012" cy="302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Imagen" descr="índic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16238" y="3716338"/>
            <a:ext cx="5926137" cy="282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smtClean="0">
                <a:solidFill>
                  <a:srgbClr val="980CB4"/>
                </a:solidFill>
              </a:rPr>
              <a:t>¿Qué es?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mtClean="0"/>
              <a:t>El frontenis es un especialidad del deporte de pelota que se practica en una cancha de juego que se juega en un frontón (de 30x10x10 metros), y que se hace entre dos jugadores (individuales) o entre dos parejas (dobles) jugando con raquetas y pelotas de goma.</a:t>
            </a: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fgrgtr54yh6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88913"/>
            <a:ext cx="4321175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Imagen" descr="images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6100" y="3573463"/>
            <a:ext cx="4608513" cy="306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>
                <a:solidFill>
                  <a:srgbClr val="980CB4"/>
                </a:solidFill>
              </a:rPr>
              <a:t>Tipos de frontenis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288" y="1484313"/>
            <a:ext cx="8229600" cy="4681537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s-ES" smtClean="0"/>
              <a:t>Existen dos tipos de frontenis en función de la pelota con la que se juega:</a:t>
            </a:r>
          </a:p>
          <a:p>
            <a:endParaRPr lang="es-ES" smtClean="0"/>
          </a:p>
          <a:p>
            <a:r>
              <a:rPr lang="es-ES" smtClean="0"/>
              <a:t>Frontenis olímpico</a:t>
            </a:r>
          </a:p>
          <a:p>
            <a:r>
              <a:rPr lang="es-ES" smtClean="0"/>
              <a:t>Frontenis preolímpico 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IMG-20131114-WA0003[1]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3573463"/>
            <a:ext cx="4543425" cy="285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Imagen" descr="images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260350"/>
            <a:ext cx="2890838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>
                <a:solidFill>
                  <a:srgbClr val="980CB4"/>
                </a:solidFill>
              </a:rPr>
              <a:t>Frontenis olímpico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dirty="0" smtClean="0"/>
              <a:t>Se disputa con una pelota de goma que contiene gas en su interior. Es la única modalidad oficial de frontenis reconocía por la Federación Internacional de Pelota . Es la modalidad más impresionante, más rápida y más compleja, con un juego repleto de efectos y jugadas técnico-tácticas. En este caso sólo dos tipos de pelota que cuentan con la aprobación de la FIPV, la 201 y la Súper Bote. Esta modalidad surge en México.</a:t>
            </a:r>
            <a:endParaRPr lang="es-ES" dirty="0"/>
          </a:p>
        </p:txBody>
      </p:sp>
    </p:spTree>
  </p:cSld>
  <p:clrMapOvr>
    <a:masterClrMapping/>
  </p:clrMapOvr>
  <p:transition advClick="0" advTm="1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600"/>
                            </p:stCondLst>
                            <p:childTnLst>
                              <p:par>
                                <p:cTn id="11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images yhjti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333375"/>
            <a:ext cx="3956050" cy="316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Imagen" descr="pelota-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7900" y="2420938"/>
            <a:ext cx="4105275" cy="410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>
                <a:solidFill>
                  <a:srgbClr val="980CB4"/>
                </a:solidFill>
              </a:rPr>
              <a:t>Frontenis preolímpico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mtClean="0"/>
              <a:t>Se disputa con una pelota similar a la de tenis pero sin "pelo" y con presión en su interior. Esta modalidad de frontenis surge en España, no es oficial para la Federación Internacional de Pelota y actualmente se juega en España y Francia y cada vez mas se esta extendiendo su practica.</a:t>
            </a: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500"/>
                            </p:stCondLst>
                            <p:childTnLst>
                              <p:par>
                                <p:cTn id="13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la fotomola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333375"/>
            <a:ext cx="3600450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Imagen" descr="08-bote-2-pelotas-frontenis-oxone-advanced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6463" y="2565400"/>
            <a:ext cx="3959225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312</Words>
  <Application>Microsoft Office PowerPoint</Application>
  <PresentationFormat>Presentación en pantalla (4:3)</PresentationFormat>
  <Paragraphs>108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Plantilla de diseño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Calibri</vt:lpstr>
      <vt:lpstr>Arial</vt:lpstr>
      <vt:lpstr>Tema de Office</vt:lpstr>
      <vt:lpstr>Diapositiva 1</vt:lpstr>
      <vt:lpstr>¿Qué es?</vt:lpstr>
      <vt:lpstr>Diapositiva 3</vt:lpstr>
      <vt:lpstr>Tipos de frontenis</vt:lpstr>
      <vt:lpstr>Diapositiva 5</vt:lpstr>
      <vt:lpstr>Frontenis olímpico</vt:lpstr>
      <vt:lpstr>Diapositiva 7</vt:lpstr>
      <vt:lpstr>Frontenis preolímpico </vt:lpstr>
      <vt:lpstr>Diapositiva 9</vt:lpstr>
      <vt:lpstr>Medallas masculinas </vt:lpstr>
      <vt:lpstr>Medallas femeninas</vt:lpstr>
      <vt:lpstr>Frontenistas destacados</vt:lpstr>
      <vt:lpstr>Diapositiva 13</vt:lpstr>
    </vt:vector>
  </TitlesOfParts>
  <Company>Usuario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Maxfutur</dc:creator>
  <cp:lastModifiedBy>PORTATIL</cp:lastModifiedBy>
  <cp:revision>13</cp:revision>
  <dcterms:created xsi:type="dcterms:W3CDTF">2013-12-12T18:47:56Z</dcterms:created>
  <dcterms:modified xsi:type="dcterms:W3CDTF">2013-12-15T22:05:15Z</dcterms:modified>
</cp:coreProperties>
</file>