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147A86-9A78-4CCD-92CC-F38D006866F8}" type="datetimeFigureOut">
              <a:rPr lang="es-ES" smtClean="0"/>
              <a:pPr/>
              <a:t>17/12/2013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88FBDA-A33A-400B-BF87-E5E95A20A56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PUENTE ROMANO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s-ES" dirty="0"/>
              <a:t>El </a:t>
            </a:r>
            <a:r>
              <a:rPr lang="es-ES" b="1" dirty="0"/>
              <a:t>Puente Mayor del Tormes</a:t>
            </a:r>
            <a:r>
              <a:rPr lang="es-ES" dirty="0"/>
              <a:t>, más conocido </a:t>
            </a:r>
            <a:r>
              <a:rPr lang="es-ES" sz="3300" b="1" dirty="0" smtClean="0"/>
              <a:t>como</a:t>
            </a:r>
            <a:r>
              <a:rPr lang="es-ES" dirty="0"/>
              <a:t> </a:t>
            </a:r>
            <a:r>
              <a:rPr lang="es-ES" b="1" dirty="0"/>
              <a:t>Puente Romano de Salamanca</a:t>
            </a:r>
            <a:r>
              <a:rPr lang="es-ES" dirty="0"/>
              <a:t> es un puente romano que cruza el </a:t>
            </a:r>
            <a:r>
              <a:rPr lang="es-ES" dirty="0" smtClean="0"/>
              <a:t>río Tormes</a:t>
            </a:r>
            <a:r>
              <a:rPr lang="es-ES" dirty="0"/>
              <a:t> a orillas </a:t>
            </a:r>
            <a:r>
              <a:rPr lang="es-ES" dirty="0" smtClean="0"/>
              <a:t>de Salamanca.</a:t>
            </a:r>
            <a:r>
              <a:rPr lang="es-ES" dirty="0"/>
              <a:t> La importancia del puente como símbolo de la ciudad se puede ver en el </a:t>
            </a:r>
            <a:r>
              <a:rPr lang="es-ES" dirty="0" smtClean="0"/>
              <a:t>primer cuartel</a:t>
            </a:r>
            <a:r>
              <a:rPr lang="es-ES" dirty="0"/>
              <a:t> del </a:t>
            </a:r>
            <a:r>
              <a:rPr lang="es-ES" dirty="0" smtClean="0"/>
              <a:t>escudo de la ciudad.</a:t>
            </a:r>
            <a:r>
              <a:rPr lang="es-ES" dirty="0"/>
              <a:t> Se ha denominado tradicionalmente como </a:t>
            </a:r>
            <a:r>
              <a:rPr lang="es-ES" i="1" dirty="0"/>
              <a:t>la puente mayor</a:t>
            </a:r>
            <a:r>
              <a:rPr lang="es-ES" dirty="0"/>
              <a:t> y como la </a:t>
            </a:r>
            <a:r>
              <a:rPr lang="es-ES" i="1"/>
              <a:t>puente </a:t>
            </a:r>
            <a:r>
              <a:rPr lang="es-ES" i="1" smtClean="0"/>
              <a:t>principal</a:t>
            </a:r>
            <a:r>
              <a:rPr lang="es-ES" dirty="0"/>
              <a:t> que da su acceso a la parte meridional de la ciudad.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PUENTE DE NOCHE Y DE DÍA </a:t>
            </a:r>
            <a:endParaRPr lang="es-ES" dirty="0"/>
          </a:p>
        </p:txBody>
      </p:sp>
      <p:pic>
        <p:nvPicPr>
          <p:cNvPr id="4" name="3 Marcador de contenido" descr="descarg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000240"/>
            <a:ext cx="3929090" cy="4000528"/>
          </a:xfrm>
        </p:spPr>
      </p:pic>
      <p:sp>
        <p:nvSpPr>
          <p:cNvPr id="12290" name="AutoShape 2" descr="data:image/jpeg;base64,/9j/4AAQSkZJRgABAQAAAQABAAD/2wCEAAkGBxQSEhQUEhQWFRUXFBUVFRQUFBUVFRcVFxcXFxUVFBUYHCggGBolHBQUITEhJSkrLi4uFx8zODMsNygtLisBCgoKDg0OGhAQGywkHyQsLCwsLCwsLCwsLCwsLCwsLCwsLCwsLCwsLCwsLCwsLCwsLCwsLCwsLCwsLCwsLCwrLP/AABEIAMIBAwMBIgACEQEDEQH/xAAbAAABBQEBAAAAAAAAAAAAAAADAAECBAUGB//EAD8QAAEDAgQDBgUCBQIEBwAAAAEAAhEDIQQSMUEFUWETInGBkaEGMrHB8ELRI1Ji4fEUFTNyc6IHQ1OCkpOy/8QAGgEAAwEBAQEAAAAAAAAAAAAAAAECAwQFBv/EACwRAAICAQMEAQIFBQAAAAAAAAABAhEDEiExBBNBUSIUMgVCUoGxI0NhcZH/2gAMAwEAAhEDEQA/AOWa1SMqDXqWZfaWeGISklmKa6AF2cpNZCcFIlAEgnBKgClnRYqDJQULtE3ap2GkNdK6F2qbtEWGkNdJB7RN2iWoNIZMXIJqKJelY9IfOlnKrl6bOlY6LBqFNnKrlybMiwosdoU3aKvmSlFjoPnSzoGZKUxUHzJsyEClKAoLKaVC6dAErpoTFNdACIKUFNJSlACgpkpSTsAjJU7pByfMkhEgU6hKUpgSKgVJNCAIlRkouVNlSoLBFxTEoxaE2UIodgcyRcjFoUcgSodg8yWZEyJuzRTCyGZNmROyTikimKwUppRuyS7JPSFoDKSN2Sbs0UFgkyPkSyhFBYIBTDVOEk0hWRyJ8qdOAnQDBqUIgaolIqiBUSplQcmJkSmJSKYlAhiUkkyQBmkIgIVVrlLMoTKosynlVw5TBVWKgspSopJiJSkmSQIdMQkkihihBo1QXOE6HT9kSpyGpMD8Cq4TCuDXVLQJteYjSfNed1fWRwzin+504cLnFsugJSkUy9FO1aOZ7Oh5STSmLkXQDpJpSlPcB0ySUpWFCTJwUxTsKEmTppQIcLQ4RgHV6jabBLnGAFnrQ4PxF1Coyo3VrgR5c1GTVpenk0x1e51PFfg2rh6RqPykDWCLToD1XHYpsFdf8TfHZxdMMazIAe/JmXidD/LBHqVxdWpN1y9G8rheTk6M+i6iDcVByclQK7TlYxKZIpikIZOmKSBhQ0JZUwKcFRsMfKpBMmlGwtyQTyoZk4cnYE5SlRDk8oAlKUqMp0xCdQL7CLEOuctgb3Vulwmq5rmh1EAzALqgiQBpH9Iv1UMFQe90MiYuTsOau4ShWJkVWjSwzRbp6r5f8Yk+/s/CPX6KP9P9zPrsLXEGJBvBJE8pi6GlxTFgVqgdqHXytMaTbpY+irtxLTMZrCT3HWEkSbW0K97p+pxPFG5LheTzsmKet0nyWJTVMNVMZRAMatmR62Cr/wCsZu6PEHz2XX4DjI7ERUaT2eUCRIeGiDp8whcP4r1rxwj2mnbOjpOn1SetHN1aRYYcIPL7hQV7iuK7aqTfPu2DYAAiDodXKgCu7o+pWXFFt/Ktznz4tE2lwOkknAXWYiTQrLcOSJiyA8QpTsppoikkVEpiHT5lCUpQBDDvu/8A6h+jUQlV8Obv/wCof/y1GlRDj/pUuREpkiVGVVkiTQkUyLYbCISTJ0Ww2MZuPeNxyu1XsBii8kGLDaeaxS/qpurZjsPAQLCNOa8HH1M4y3do9GWKLR0kKjxauGtibkiw+qzmePuUPJO5Pvr5roydY5RaSM44Kdtm0/FA0szTqI/90bqOIxoyNcJuQfQ3WSKlg2xBI0LQZg62n1VxlCS2WOLLSGuE9YMQP7KZdXNrZeBrCvZr06ocJFwi04m/gLxe/wCyx3Pp03kta8N/TLgYtfNAGa8wpDHBxAEk2mQNtx1Vz6xyx0tpCjhSn7RqJ1mV+JltoE9ZUKfFzu0a89F1fWY/LMXgkdd8Ot7z/wDkH1TYd0C48feFD4L45hQ6ocUXtBp90sg97kVTq8aow6A8uvlBaMvm4OXz/X3lzuUd06PT6ZKGNJmv2/8Aw25bEvuWGHw2YJE79P09URtZhHepkfKC00zlvN2mL66dFzlL4oIyNdGVs2ANpnab3K6BvxOwgAvp2kjMcp3gDw5ry8mDJHwdKyQYzMHTcC1rHOBBIJZDhe4cCOvmJQMPgw1zC5oHz3DYMQQJMTulxj4lfT79NoMw4wXZbWgkRPlzXO1/ius4gljLESO+QTMme95LXHiyyiTKcEz0dsNyjLLS2S7KT83kuax2HY1xBhgLIzSdLEEj8mFzuI+LMTVYB2jqbdMtM5PVw7x9VLgHFKgqsBdnbcFtQhwiDu649U4dJlx/NPcUs0JbUHq906gi4JnfbxFlGlXaTAIJ5SrvFcQA8Uw2kKhJLswLh0DXNIv80gjkgdlVYC0ik60x3gQLxF/yF7HT/ieSMUpqziydJFu4nTYP4qFPBvwvZtJfMPtIFp215FczUdKqmt3mzvmEyCJkfspurNGpHqF7GCWLeUHyziy69lJE0yh2o5j1CeV0akYtMkmhMox4+qdhQDBPk1elUj/tarJWdw0XqzP/ABCbzpGvgtBuDe4TTa0kbuIAHmuVdRGGPVN1u/5NZY3KVIgKlyOUe4TgyqtBpBfnaAcwBi4mOt9lZV4cyyK0yZwcXTHhMUiU0rWyRJ1GUkrCjlgnBRmNaJDhtYzEGRc87W81EMAmSRaRab7A3t4+y+bs9WibTI1RadNsXnyMJmQYt99kWmwQLH0T1BQH/TsDr5hyOuiKKBsRmtEEGR0R2YR1Rwaxhc4mA1jSSfBokk2WhQwRY1rg5tTM0uLGEuezJILagjundOO7odbGc7Due2BOkyGzAHhsrGG+Hy6hUrds1pplsUzPaPkxLBuBut53Hq2GD62EaKFGuOyjM2qZa0ZoLu82ZJ0GqyyBkpGkarqha7tGlhDWme7ldN5Hhok2m9x1S2MYYd28nqQUF4ubXnqux4PjMXh3mrRAa4tIJcA6AdYzAwdFj1uF1C4k6uJJSco3SYq2MgVcsR6XW18O8f8A9NUzmmypLCzLUbmbe0+IQx8PE3L+vJHw/AWm+aPElLuIFFmZVxEvdpHhsPwKpRqwfSx8ZXR/7Uwbg7TE281apcMYIGa52DRySedAsbMvH8TdUbkIJ7rQDMwAZgAKg2mYu0+y6duApmYzGJTuwNPQNP8AeL7qVm9IO2csym4EQI8x91IYYgzlHMy4FdbRw7ALM9SPVTfSvGQA394gW/LoeaQ1BHLPBcIiOcFu3kmdRJ/VU/8AsMekwukrU8rmSACCHa2IP+UHF0QSQY0tFpvceKl5WxqBzDsKM1jpJIJBsiHCl7YaQ0bkCfotttGbgDSCTPhKg2lppdxH7e6O8w0GRh6DgMsl+w7t/wC1wimk8WnLvBafryWy2ncExE66HrHsjPYA4gcxcnWPLTRT9RKPA+0nyYoa6ZLhptNvJGpsqRofEt/NlsPpCbRJIB3vrrrqNEY4VzxaBeZk6jpCv6/N+on6eHo5nBYcszFsuzbkSZn9Mbac9EZ+Id8uZxA1GUW6GB436LXNF39JPnqhO4e+RYEkT4DwHKVm8smtytCM11yTfM64AbqfRCFczBn/AOIWgcI45u7uRuBA/Cq9Si0WvMzoB5Tz0WkM84bRdESxxfIINeSQJjnbymyfsnTqY9PWy0sETT+YG99o0RGPALnFpM2AHpFlcuqy19zEsUPRljDn+o9c0T5Qktem9xEtaY27o80yj6jJ+plduHo4gOn06o5gm48dVNrUfDMDnAFJyNVEjSaBEC3urn+lIp9pkPZhwaTLfn+YCJnQcoXof/h/8L4fEh3auAiIboT5ovxL8L4SlnoDE0mOP8RuemCZAIyGqJLSeWiweZ3wNwo87wuOfkysdlbnD4FnB4EBwcBIsdirmFeWODqeZroMuY4gmZBuOhWS4ZJA5g+yPTrQBcnmPzRbKetWRwaDabLGLdQPwLWw9URY7hYmHlwAGhP4V0uEod0HKItrufXx9llldLcuKsMCC0zEgaX3NjosrH0zaItY733tGui3eyyQS2SY12jldZ+Kp91xnVywjlplSiUC0k2INoi9j6cp9U1Nhy6g33m3T3VnAskuE3IPXrP0TDl1IA/PBX3NrJ0gatPu2IzWtDpm8q3hMMSQS5hETJzCNomNP3RjTBFxtrfYCI6odVgswHS59o9EpS2spIi+h3nOBYBs2Tqdbx1HoqrqTt8u+7hbbUe60cKww4aho7ptFzf6T6odZsNLhF7nNB8IHJKOTYHEzaRcWzbxzkEf9sgKzVwZzFzXZ51zvJg9IGiLnIMZW6fygwDEEbc1GtQlmn6o9AN/NDm7FQLFUnW7rNB+ok23nL7IIomflAknQnn4cmq3hsPmBDoJadxctg684VhjQ5oIYO6Ta14jeOoVKTYmqMRlEx3hIkAeGu/imaQ0y4CAJcJEmOQlaOKa1uYFsX20E6b+Gyz24LObmSByBWjqiNyVEZg0gWIkEi4BHsrOEph198u+s9AVYo0jOUnQGO6LCIvdWcNRLADqHAHkbEABYy2NUzNq0XAAtFw7WZO94R8EyplJBIgm0AzN/qrdbCVHTmcLO0A0GwAO6zeIcPe8CHZIESzNnueYiFCafLob42LOHpuMkn9UaaW1+ymwOzTN7i41Cs4Gm1gDXEkNEZnzeI7xduTCWcF4AMC/pNtVUcnglxMqoyWh0SZOa5iZ3HJCqYMh02uRaLafTZXnYQS8N2uL6W/uh8RHZ5N5dBkAQANfVbRfshor1abnACwi0pUqZA09/qiYN5cZ53OquvhkAiZvI8eqJSvcST4KQqOFiGbm7mjW+kdUlYfSpEkljpm9z+6dY9w10M4GmSpyWm2yE0m0FSfVvHvC6aYk0dJ8OcVb2rG1qhpUie+9kSBGt7DxUsU5lV1Utc57WvIpucRLhJgki0ZQCuaMzEFW8KXC82BNp3WU4eSlPegvFKeQ5Z1G3O+/gFnnFQf3V2tTc+457+ZVTE4KLRJPXfUFaYpUqIyK9zY4RXzEAxpH068l6BwekDd3dY0WgCDtJMbLyzDMfScLwcoMnbePou04V8QNpACrmcXQAWtOUwYOh5qM6tbBB0dZxJkyTBI5SfPdY9enNF1iIzGTzAJAB32TYjiozd21hcwbeGyr4ziGZrr/AKTAAgab3XDT1I18AOHMMgggCSIiDe0g7pnvGc5joTJAnTVVsFVcHN3uDrbX2UzRL6rxMS50nNGh5DVW18WheUXnPaQYk/LG2sNNjf8AUFRGIzGN5IgH85K3h6AAdlLrCdCTIi2uh+yycM+HAuh2syJN945p/wBsPzGxg6hyvDhEhuXbQ3Hv7FWKlNzSNmANBIgmWuMR0hUKGUlpB3iDAibadVp47EjK5sCxBuCD5dLn0U4mVIyG4jO9znR9BAUquIIO/hlcQOd9NEEUwBLiA3WSETKH/qM8iXG2gPmozS+QQWxaw7W1IIMAkNJ5bfUoOJBY91Nwa9oOW/1gaG6BTeWNcCZmPlBEHVV67sxzAvBJmZN+ZuujDurJkkXq1CCQ5odAAte5FtfBAoVWh1gReD4eqagXgHM4zN5FzaxkotOkCTBnW55i4W+qomVbkjXDYJ5HqbqdLjVOGscHiABMSPYyqlWRYhv51VKqCDeDfY/uuN5XJ7G2lI7Xh9EVnvLSCIYAQZGhPlsiMwnzaGZ2jQ/5XKfD/FXYarOYdmbPbm8sw6hdjQrNdvEiWkGxO5HRZyY0Z1em5oIDZF/HxPoVmtoOzOzC0Tzt4BdFUpi1ySbHQwLnksHGl7HuAbnAts3YayenJbwV8kt1wUxWpFpaMpiNNrjkpVqbXgic0RHemJ1Av4KyK1RxH8OBNyHN8902IETmbvuB9lsqTMrKzMLkbmaSDYXIi5G6lUpPeW5ntmbRExyI/NEXFuY4dwGSL5QWieo0OiNjKdNopmnBcTeDO242vKifFIuHJXyHmkrAlJc1m1M8pDuvskT19lHKFAkTp7L2v9nn2Gy/1e8I2GrObOUgg876cuSqFw2EeQ/ZEFXopcYPkds0qfE3gDugx1KrYrGOeQYFtplVs5TFxU6IJ2h65E6ledQBebCNFpYbijg0AuIiSInUyDv1WUlCmSTDUbT+IOkZXX6Sfqi/7g/TN7EwsOnWjVaLMaMsdoW9I+8SsJKqpFamW6HEqgNzabgNgkLSZxxgcXlrybmMogEmbGVzdPGSRL3C+t7LUOAESMVRNv8A1QDtMgxzCifx2YKTN7hvHWvc4fKMp1geQuq1CuyRpoJWHVwDG2NVh8HA/RAfQYNHSlaapFqbT3Ovp4vIxp7hv8xgu13WviYNEvMTBvpziOa80exv+F0Q+JQ6j2ZBGwtba8+qIwSH3LNPBvaXDM5wG0c/21RmvGckEwBPeA6dFzL+JtkWcfQeC2fh2u59Kq9vdILWHWSIJtyFx6LOWO2aKaosPrDU1d+TY+ig+m2W5XdQZGoM2tzRMax0BpcLmx2kWMoeHplsEEGDOsSBc7eK6IKkZN2PiWtcx0vJgGB3eU8uahhMY1g3jy5Kxi6sgA6XBvzH9lmPpZbBzT1iSfEkqcvFFQC4uvJOYiOpj6Kq4jLNj6m+yM+rIEAKDMMyC4vgz+WXPpNEysTIAy3Ji4i2uvrZdZ8LOkdlOkxqO6b93wv6rmn4hlg66Pw7FfxWupy4tIIDQTbQiANxKlxbQ7o7XF0W1rmxaCcwi/KVk1MASCO0druOQ6HojYmtRMua6oJExlqNMnmDbaJVek+mWjPUI/mGZzQPFbRhKNOzOUkwjMG+L1I1/QfX5lWcToSHZSWzETFp6KrRqUQe9WIvp2xb9SrGHZTNSzg4GTd8yZtqbK3ZKSL1Gm4ZSRaRcHWRP3WkKltPXLH1VGrSaIDTzMBxi0bT1Ku8NodqXAkWu0kTAnXW5mfCFnJ1sCXkm7GUx/5YPWAmRKmGubeydcXdl6OjTH2eDZU+VIJEr36PPEAkkSlKAJSpU6ZPhzKHPRW8KAR5x6pxVsT2APYWqIJVvEtho6GPVVM6Jxp0CZIPUg8KGZWqOELmF2ggkczClQvgbYJrhyVmk6nu6PIlU8ylCh4wL2Iq0gAGEuM65SB76qXD6lLtG9q4hhs45SctrGBJN40WeGfl1OgLpLFa02Dfk78fD+DLQ5uJpuBEk52gg8spIPssvFYHDMbPatcbwGkE+JuuYqibIWW+q5ZdFKD+9spTvwdAKdD+ZSwvEGUczQXEEtJymJIm/usJtOdFPsuUoWLS+WFnQ4rj9J0kU3zt39L3nnuqo4/HytgSZBjflZZTaBNg0z4JCgdwtNQ7Zp1OOB2rT5R5ITOJMEkzJ/p/ZZ78OUww5/fVJ/IpSa4NZvF2AbnyUHcZZHynntCyX0uV0PJ+aJaUGtmmeJBzgGhxJhoFtSYAvZdd8OPdRD2OpuDnOaQQWOjKCCJBEDvLiOFUpr0dL1aept8wXpOPoFrjESNt9lMqTqi02w2Ix0g2fOUjSfus2txHuw0EgmZI1k3tuoUcYXCYGsfMP2QWh2kCx1tGk7o2A4/FOJe8uJJLnEnzXRfDp/hNJ2JE+BsFg4wd9/8AzO+q3/hpzhSBBPzkaiJJEa73Xd1SXaTMcL+bOowLs72tdlcDfQTpurVSp2GIBJIplpygDWSMwPgbrEx1Xs4e5waQb3FjoiV/jLCuAD7ubEd0kZjyI1AXnOEnHZHQmkzqf9zYbiD1yuTrga3xkzMYgidbj2SXN2cvovXA4Hs/FP2Xj7I4cFHtGr39COCwQp/kpdlyKL2gUe2HJFRGMKHVWMPTifL890Htk9Cv3hIVR0pidl3E05EKoKAV+ush1U/gV5Wk7ZMS12YSgKqah5lQlY60uEVRczt6JzVHP0VP6pwClrY6LRrDn7KVCpJ8lTlGwrwD5Jxk7E+CzWVXtj0R6tUEWKpJ5dwiW6NcA3Ejkuw4Hx/h7GEYig4kgj+GLG8gkHcHrsuHCS48mCOTmy1Kiy3GOEXXU/B2FwmJFRmKxLcO4FpYXFrc8yHAOcIsQ3Xn6cbITyrnjco0nQounZ6dV+F8CB3cY2o6bEV6RbHXzn0Wc7heFYA11cf1uzM1iIHTX2XBl2yiCuX6Od75GX3P8HV024JrXDM3mDcuJ6/4CysRiqOzQeuX7lZBcEswjeeUfdbx6ZLy2JzZoN4gGlrmN7zSC09QZHuFp1fjCu92Z2WfzRc0XJgtO3H0LUzU/wB5qX71iZPQ6yOqjU45ViM3n1WcB1TZVWhegtjnEOkmdTPmiUsbUb8rnC82JAnnCEaZU2UpPzKqfAhqmIc75nE3m5JvzKTXIgw35Kg9kf5T0MVkZ6JKBHROlQwxpH2/AmZRJ6eKgK5kSdEQ4lV8RbhW4YfzdLIjaDZvPsq7MSeXoouxHRWnBeBNM0OxYBYeqqVHNBtt1Vd1Zx6KEIlki+ECiaH+qm0qu/Lz9EDyTQlLJYaaJuco505AjQz4/ZDIWbKC9omL+SG0IokxKEBG/NTZBsbdUVtAxoomieX0VaaFYxIA/soh3P6q0aQi8D391BlEKnFisrHz8089FZgj5QfUEpsrtYnxiUtAWABT3UyznZROtgSigJ06ROtgijC9fPRR7ORJOXyUXaxm9yrpCF2bZ6dCnfREaE8uSn2Q32/OagHMlFILK5b/AIUmNvf2Vw0wf0jyt9EN7YtlPr9EtFD1EabOgHikWH022SDJ0HqURlPnr0KaQrIGjvH39AFAxpBHiFYc/WCPUIcmdfTRNpBYEvI5pNefLrqj9nzPsmFM7GfUJUx2Qt+BJLI7mkgCoNB4/ZIpJLAsSI1JJaxEydTQIUpJJTASRKSSgCKdmqSSEMmd0qWvmkkqRLLrfso1Tr5JJLfwQNTGilUH0SSUIfkrP+ZWZv6JJJwGyON+wRsN8iSSf5ifBJ7QRdBDRGiSSMn3FR4IAXVjKLWCZJR5EEIQHfdJJa+BIVPXzCMRqkkkuAZBwUKn7pJJAQabBRJ73mkkhgWCkkkrE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292" name="AutoShape 4" descr="data:image/jpeg;base64,/9j/4AAQSkZJRgABAQAAAQABAAD/2wCEAAkGBxQSEhQUEhQWFRUXFBUVFRQUFBUVFRcVFxcXFxUVFBUYHCggGBolHBQUITEhJSkrLi4uFx8zODMsNygtLisBCgoKDg0OGhAQGywkHyQsLCwsLCwsLCwsLCwsLCwsLCwsLCwsLCwsLCwsLCwsLCwsLCwsLCwsLCwsLCwsLCwrLP/AABEIAMIBAwMBIgACEQEDEQH/xAAbAAABBQEBAAAAAAAAAAAAAAADAAECBAUGB//EAD8QAAEDAgQDBgUCBQIEBwAAAAEAAhEDIQQSMUEFUWETInGBkaEGMrHB8ELRI1Ji4fEUFTNyc6IHQ1OCkpOy/8QAGgEAAwEBAQEAAAAAAAAAAAAAAAECAwQFBv/EACwRAAICAQMEAQIFBQAAAAAAAAABAhEDEiExBBNBUSIUMgVCUoGxI0NhcZH/2gAMAwEAAhEDEQA/AOWa1SMqDXqWZfaWeGISklmKa6AF2cpNZCcFIlAEgnBKgClnRYqDJQULtE3ap2GkNdK6F2qbtEWGkNdJB7RN2iWoNIZMXIJqKJelY9IfOlnKrl6bOlY6LBqFNnKrlybMiwosdoU3aKvmSlFjoPnSzoGZKUxUHzJsyEClKAoLKaVC6dAErpoTFNdACIKUFNJSlACgpkpSTsAjJU7pByfMkhEgU6hKUpgSKgVJNCAIlRkouVNlSoLBFxTEoxaE2UIodgcyRcjFoUcgSodg8yWZEyJuzRTCyGZNmROyTikimKwUppRuyS7JPSFoDKSN2Sbs0UFgkyPkSyhFBYIBTDVOEk0hWRyJ8qdOAnQDBqUIgaolIqiBUSplQcmJkSmJSKYlAhiUkkyQBmkIgIVVrlLMoTKosynlVw5TBVWKgspSopJiJSkmSQIdMQkkihihBo1QXOE6HT9kSpyGpMD8Cq4TCuDXVLQJteYjSfNed1fWRwzin+504cLnFsugJSkUy9FO1aOZ7Oh5STSmLkXQDpJpSlPcB0ySUpWFCTJwUxTsKEmTppQIcLQ4RgHV6jabBLnGAFnrQ4PxF1Coyo3VrgR5c1GTVpenk0x1e51PFfg2rh6RqPykDWCLToD1XHYpsFdf8TfHZxdMMazIAe/JmXidD/LBHqVxdWpN1y9G8rheTk6M+i6iDcVByclQK7TlYxKZIpikIZOmKSBhQ0JZUwKcFRsMfKpBMmlGwtyQTyoZk4cnYE5SlRDk8oAlKUqMp0xCdQL7CLEOuctgb3Vulwmq5rmh1EAzALqgiQBpH9Iv1UMFQe90MiYuTsOau4ShWJkVWjSwzRbp6r5f8Yk+/s/CPX6KP9P9zPrsLXEGJBvBJE8pi6GlxTFgVqgdqHXytMaTbpY+irtxLTMZrCT3HWEkSbW0K97p+pxPFG5LheTzsmKet0nyWJTVMNVMZRAMatmR62Cr/wCsZu6PEHz2XX4DjI7ERUaT2eUCRIeGiDp8whcP4r1rxwj2mnbOjpOn1SetHN1aRYYcIPL7hQV7iuK7aqTfPu2DYAAiDodXKgCu7o+pWXFFt/Ktznz4tE2lwOkknAXWYiTQrLcOSJiyA8QpTsppoikkVEpiHT5lCUpQBDDvu/8A6h+jUQlV8Obv/wCof/y1GlRDj/pUuREpkiVGVVkiTQkUyLYbCISTJ0Ww2MZuPeNxyu1XsBii8kGLDaeaxS/qpurZjsPAQLCNOa8HH1M4y3do9GWKLR0kKjxauGtibkiw+qzmePuUPJO5Pvr5roydY5RaSM44Kdtm0/FA0szTqI/90bqOIxoyNcJuQfQ3WSKlg2xBI0LQZg62n1VxlCS2WOLLSGuE9YMQP7KZdXNrZeBrCvZr06ocJFwi04m/gLxe/wCyx3Pp03kta8N/TLgYtfNAGa8wpDHBxAEk2mQNtx1Vz6xyx0tpCjhSn7RqJ1mV+JltoE9ZUKfFzu0a89F1fWY/LMXgkdd8Ot7z/wDkH1TYd0C48feFD4L45hQ6ocUXtBp90sg97kVTq8aow6A8uvlBaMvm4OXz/X3lzuUd06PT6ZKGNJmv2/8Aw25bEvuWGHw2YJE79P09URtZhHepkfKC00zlvN2mL66dFzlL4oIyNdGVs2ANpnab3K6BvxOwgAvp2kjMcp3gDw5ry8mDJHwdKyQYzMHTcC1rHOBBIJZDhe4cCOvmJQMPgw1zC5oHz3DYMQQJMTulxj4lfT79NoMw4wXZbWgkRPlzXO1/ius4gljLESO+QTMme95LXHiyyiTKcEz0dsNyjLLS2S7KT83kuax2HY1xBhgLIzSdLEEj8mFzuI+LMTVYB2jqbdMtM5PVw7x9VLgHFKgqsBdnbcFtQhwiDu649U4dJlx/NPcUs0JbUHq906gi4JnfbxFlGlXaTAIJ5SrvFcQA8Uw2kKhJLswLh0DXNIv80gjkgdlVYC0ik60x3gQLxF/yF7HT/ieSMUpqziydJFu4nTYP4qFPBvwvZtJfMPtIFp215FczUdKqmt3mzvmEyCJkfspurNGpHqF7GCWLeUHyziy69lJE0yh2o5j1CeV0akYtMkmhMox4+qdhQDBPk1elUj/tarJWdw0XqzP/ABCbzpGvgtBuDe4TTa0kbuIAHmuVdRGGPVN1u/5NZY3KVIgKlyOUe4TgyqtBpBfnaAcwBi4mOt9lZV4cyyK0yZwcXTHhMUiU0rWyRJ1GUkrCjlgnBRmNaJDhtYzEGRc87W81EMAmSRaRab7A3t4+y+bs9WibTI1RadNsXnyMJmQYt99kWmwQLH0T1BQH/TsDr5hyOuiKKBsRmtEEGR0R2YR1Rwaxhc4mA1jSSfBokk2WhQwRY1rg5tTM0uLGEuezJILagjundOO7odbGc7Due2BOkyGzAHhsrGG+Hy6hUrds1pplsUzPaPkxLBuBut53Hq2GD62EaKFGuOyjM2qZa0ZoLu82ZJ0GqyyBkpGkarqha7tGlhDWme7ldN5Hhok2m9x1S2MYYd28nqQUF4ubXnqux4PjMXh3mrRAa4tIJcA6AdYzAwdFj1uF1C4k6uJJSco3SYq2MgVcsR6XW18O8f8A9NUzmmypLCzLUbmbe0+IQx8PE3L+vJHw/AWm+aPElLuIFFmZVxEvdpHhsPwKpRqwfSx8ZXR/7Uwbg7TE281apcMYIGa52DRySedAsbMvH8TdUbkIJ7rQDMwAZgAKg2mYu0+y6duApmYzGJTuwNPQNP8AeL7qVm9IO2csym4EQI8x91IYYgzlHMy4FdbRw7ALM9SPVTfSvGQA394gW/LoeaQ1BHLPBcIiOcFu3kmdRJ/VU/8AsMekwukrU8rmSACCHa2IP+UHF0QSQY0tFpvceKl5WxqBzDsKM1jpJIJBsiHCl7YaQ0bkCfotttGbgDSCTPhKg2lppdxH7e6O8w0GRh6DgMsl+w7t/wC1wimk8WnLvBafryWy2ncExE66HrHsjPYA4gcxcnWPLTRT9RKPA+0nyYoa6ZLhptNvJGpsqRofEt/NlsPpCbRJIB3vrrrqNEY4VzxaBeZk6jpCv6/N+on6eHo5nBYcszFsuzbkSZn9Mbac9EZ+Id8uZxA1GUW6GB436LXNF39JPnqhO4e+RYEkT4DwHKVm8smtytCM11yTfM64AbqfRCFczBn/AOIWgcI45u7uRuBA/Cq9Si0WvMzoB5Tz0WkM84bRdESxxfIINeSQJjnbymyfsnTqY9PWy0sETT+YG99o0RGPALnFpM2AHpFlcuqy19zEsUPRljDn+o9c0T5Qktem9xEtaY27o80yj6jJ+plduHo4gOn06o5gm48dVNrUfDMDnAFJyNVEjSaBEC3urn+lIp9pkPZhwaTLfn+YCJnQcoXof/h/8L4fEh3auAiIboT5ovxL8L4SlnoDE0mOP8RuemCZAIyGqJLSeWiweZ3wNwo87wuOfkysdlbnD4FnB4EBwcBIsdirmFeWODqeZroMuY4gmZBuOhWS4ZJA5g+yPTrQBcnmPzRbKetWRwaDabLGLdQPwLWw9URY7hYmHlwAGhP4V0uEod0HKItrufXx9llldLcuKsMCC0zEgaX3NjosrH0zaItY733tGui3eyyQS2SY12jldZ+Kp91xnVywjlplSiUC0k2INoi9j6cp9U1Nhy6g33m3T3VnAskuE3IPXrP0TDl1IA/PBX3NrJ0gatPu2IzWtDpm8q3hMMSQS5hETJzCNomNP3RjTBFxtrfYCI6odVgswHS59o9EpS2spIi+h3nOBYBs2Tqdbx1HoqrqTt8u+7hbbUe60cKww4aho7ptFzf6T6odZsNLhF7nNB8IHJKOTYHEzaRcWzbxzkEf9sgKzVwZzFzXZ51zvJg9IGiLnIMZW6fygwDEEbc1GtQlmn6o9AN/NDm7FQLFUnW7rNB+ok23nL7IIomflAknQnn4cmq3hsPmBDoJadxctg684VhjQ5oIYO6Ta14jeOoVKTYmqMRlEx3hIkAeGu/imaQ0y4CAJcJEmOQlaOKa1uYFsX20E6b+Gyz24LObmSByBWjqiNyVEZg0gWIkEi4BHsrOEph198u+s9AVYo0jOUnQGO6LCIvdWcNRLADqHAHkbEABYy2NUzNq0XAAtFw7WZO94R8EyplJBIgm0AzN/qrdbCVHTmcLO0A0GwAO6zeIcPe8CHZIESzNnueYiFCafLob42LOHpuMkn9UaaW1+ymwOzTN7i41Cs4Gm1gDXEkNEZnzeI7xduTCWcF4AMC/pNtVUcnglxMqoyWh0SZOa5iZ3HJCqYMh02uRaLafTZXnYQS8N2uL6W/uh8RHZ5N5dBkAQANfVbRfshor1abnACwi0pUqZA09/qiYN5cZ53OquvhkAiZvI8eqJSvcST4KQqOFiGbm7mjW+kdUlYfSpEkljpm9z+6dY9w10M4GmSpyWm2yE0m0FSfVvHvC6aYk0dJ8OcVb2rG1qhpUie+9kSBGt7DxUsU5lV1Utc57WvIpucRLhJgki0ZQCuaMzEFW8KXC82BNp3WU4eSlPegvFKeQ5Z1G3O+/gFnnFQf3V2tTc+457+ZVTE4KLRJPXfUFaYpUqIyK9zY4RXzEAxpH068l6BwekDd3dY0WgCDtJMbLyzDMfScLwcoMnbePou04V8QNpACrmcXQAWtOUwYOh5qM6tbBB0dZxJkyTBI5SfPdY9enNF1iIzGTzAJAB32TYjiozd21hcwbeGyr4ziGZrr/AKTAAgab3XDT1I18AOHMMgggCSIiDe0g7pnvGc5joTJAnTVVsFVcHN3uDrbX2UzRL6rxMS50nNGh5DVW18WheUXnPaQYk/LG2sNNjf8AUFRGIzGN5IgH85K3h6AAdlLrCdCTIi2uh+yycM+HAuh2syJN945p/wBsPzGxg6hyvDhEhuXbQ3Hv7FWKlNzSNmANBIgmWuMR0hUKGUlpB3iDAibadVp47EjK5sCxBuCD5dLn0U4mVIyG4jO9znR9BAUquIIO/hlcQOd9NEEUwBLiA3WSETKH/qM8iXG2gPmozS+QQWxaw7W1IIMAkNJ5bfUoOJBY91Nwa9oOW/1gaG6BTeWNcCZmPlBEHVV67sxzAvBJmZN+ZuujDurJkkXq1CCQ5odAAte5FtfBAoVWh1gReD4eqagXgHM4zN5FzaxkotOkCTBnW55i4W+qomVbkjXDYJ5HqbqdLjVOGscHiABMSPYyqlWRYhv51VKqCDeDfY/uuN5XJ7G2lI7Xh9EVnvLSCIYAQZGhPlsiMwnzaGZ2jQ/5XKfD/FXYarOYdmbPbm8sw6hdjQrNdvEiWkGxO5HRZyY0Z1em5oIDZF/HxPoVmtoOzOzC0Tzt4BdFUpi1ySbHQwLnksHGl7HuAbnAts3YayenJbwV8kt1wUxWpFpaMpiNNrjkpVqbXgic0RHemJ1Av4KyK1RxH8OBNyHN8902IETmbvuB9lsqTMrKzMLkbmaSDYXIi5G6lUpPeW5ntmbRExyI/NEXFuY4dwGSL5QWieo0OiNjKdNopmnBcTeDO242vKifFIuHJXyHmkrAlJc1m1M8pDuvskT19lHKFAkTp7L2v9nn2Gy/1e8I2GrObOUgg876cuSqFw2EeQ/ZEFXopcYPkds0qfE3gDugx1KrYrGOeQYFtplVs5TFxU6IJ2h65E6ledQBebCNFpYbijg0AuIiSInUyDv1WUlCmSTDUbT+IOkZXX6Sfqi/7g/TN7EwsOnWjVaLMaMsdoW9I+8SsJKqpFamW6HEqgNzabgNgkLSZxxgcXlrybmMogEmbGVzdPGSRL3C+t7LUOAESMVRNv8A1QDtMgxzCifx2YKTN7hvHWvc4fKMp1geQuq1CuyRpoJWHVwDG2NVh8HA/RAfQYNHSlaapFqbT3Ovp4vIxp7hv8xgu13WviYNEvMTBvpziOa80exv+F0Q+JQ6j2ZBGwtba8+qIwSH3LNPBvaXDM5wG0c/21RmvGckEwBPeA6dFzL+JtkWcfQeC2fh2u59Kq9vdILWHWSIJtyFx6LOWO2aKaosPrDU1d+TY+ig+m2W5XdQZGoM2tzRMax0BpcLmx2kWMoeHplsEEGDOsSBc7eK6IKkZN2PiWtcx0vJgGB3eU8uahhMY1g3jy5Kxi6sgA6XBvzH9lmPpZbBzT1iSfEkqcvFFQC4uvJOYiOpj6Kq4jLNj6m+yM+rIEAKDMMyC4vgz+WXPpNEysTIAy3Ji4i2uvrZdZ8LOkdlOkxqO6b93wv6rmn4hlg66Pw7FfxWupy4tIIDQTbQiANxKlxbQ7o7XF0W1rmxaCcwi/KVk1MASCO0druOQ6HojYmtRMua6oJExlqNMnmDbaJVek+mWjPUI/mGZzQPFbRhKNOzOUkwjMG+L1I1/QfX5lWcToSHZSWzETFp6KrRqUQe9WIvp2xb9SrGHZTNSzg4GTd8yZtqbK3ZKSL1Gm4ZSRaRcHWRP3WkKltPXLH1VGrSaIDTzMBxi0bT1Ku8NodqXAkWu0kTAnXW5mfCFnJ1sCXkm7GUx/5YPWAmRKmGubeydcXdl6OjTH2eDZU+VIJEr36PPEAkkSlKAJSpU6ZPhzKHPRW8KAR5x6pxVsT2APYWqIJVvEtho6GPVVM6Jxp0CZIPUg8KGZWqOELmF2ggkczClQvgbYJrhyVmk6nu6PIlU8ylCh4wL2Iq0gAGEuM65SB76qXD6lLtG9q4hhs45SctrGBJN40WeGfl1OgLpLFa02Dfk78fD+DLQ5uJpuBEk52gg8spIPssvFYHDMbPatcbwGkE+JuuYqibIWW+q5ZdFKD+9spTvwdAKdD+ZSwvEGUczQXEEtJymJIm/usJtOdFPsuUoWLS+WFnQ4rj9J0kU3zt39L3nnuqo4/HytgSZBjflZZTaBNg0z4JCgdwtNQ7Zp1OOB2rT5R5ITOJMEkzJ/p/ZZ78OUww5/fVJ/IpSa4NZvF2AbnyUHcZZHynntCyX0uV0PJ+aJaUGtmmeJBzgGhxJhoFtSYAvZdd8OPdRD2OpuDnOaQQWOjKCCJBEDvLiOFUpr0dL1aept8wXpOPoFrjESNt9lMqTqi02w2Ix0g2fOUjSfus2txHuw0EgmZI1k3tuoUcYXCYGsfMP2QWh2kCx1tGk7o2A4/FOJe8uJJLnEnzXRfDp/hNJ2JE+BsFg4wd9/8AzO+q3/hpzhSBBPzkaiJJEa73Xd1SXaTMcL+bOowLs72tdlcDfQTpurVSp2GIBJIplpygDWSMwPgbrEx1Xs4e5waQb3FjoiV/jLCuAD7ubEd0kZjyI1AXnOEnHZHQmkzqf9zYbiD1yuTrga3xkzMYgidbj2SXN2cvovXA4Hs/FP2Xj7I4cFHtGr39COCwQp/kpdlyKL2gUe2HJFRGMKHVWMPTifL890Htk9Cv3hIVR0pidl3E05EKoKAV+ush1U/gV5Wk7ZMS12YSgKqah5lQlY60uEVRczt6JzVHP0VP6pwClrY6LRrDn7KVCpJ8lTlGwrwD5Jxk7E+CzWVXtj0R6tUEWKpJ5dwiW6NcA3Ejkuw4Hx/h7GEYig4kgj+GLG8gkHcHrsuHCS48mCOTmy1Kiy3GOEXXU/B2FwmJFRmKxLcO4FpYXFrc8yHAOcIsQ3Xn6cbITyrnjco0nQounZ6dV+F8CB3cY2o6bEV6RbHXzn0Wc7heFYA11cf1uzM1iIHTX2XBl2yiCuX6Od75GX3P8HV024JrXDM3mDcuJ6/4CysRiqOzQeuX7lZBcEswjeeUfdbx6ZLy2JzZoN4gGlrmN7zSC09QZHuFp1fjCu92Z2WfzRc0XJgtO3H0LUzU/wB5qX71iZPQ6yOqjU45ViM3n1WcB1TZVWhegtjnEOkmdTPmiUsbUb8rnC82JAnnCEaZU2UpPzKqfAhqmIc75nE3m5JvzKTXIgw35Kg9kf5T0MVkZ6JKBHROlQwxpH2/AmZRJ6eKgK5kSdEQ4lV8RbhW4YfzdLIjaDZvPsq7MSeXoouxHRWnBeBNM0OxYBYeqqVHNBtt1Vd1Zx6KEIlki+ECiaH+qm0qu/Lz9EDyTQlLJYaaJuco505AjQz4/ZDIWbKC9omL+SG0IokxKEBG/NTZBsbdUVtAxoomieX0VaaFYxIA/soh3P6q0aQi8D391BlEKnFisrHz8089FZgj5QfUEpsrtYnxiUtAWABT3UyznZROtgSigJ06ROtgijC9fPRR7ORJOXyUXaxm9yrpCF2bZ6dCnfREaE8uSn2Q32/OagHMlFILK5b/AIUmNvf2Vw0wf0jyt9EN7YtlPr9EtFD1EabOgHikWH022SDJ0HqURlPnr0KaQrIGjvH39AFAxpBHiFYc/WCPUIcmdfTRNpBYEvI5pNefLrqj9nzPsmFM7GfUJUx2Qt+BJLI7mkgCoNB4/ZIpJLAsSI1JJaxEydTQIUpJJTASRKSSgCKdmqSSEMmd0qWvmkkqRLLrfso1Tr5JJLfwQNTGilUH0SSUIfkrP+ZWZv6JJJwGyON+wRsN8iSSf5ifBJ7QRdBDRGiSSMn3FR4IAXVjKLWCZJR5EEIQHfdJJa+BIVPXzCMRqkkkuAZBwUKn7pJJAQabBRJ73mkkhgWCkkkrE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2294" name="Picture 6" descr="http://4.bp.blogspot.com/_O7hQHBcvb-Y/R7FhOPVY7PI/AAAAAAAAAEA/6C6Rn1fLLBw/s400/salamanca%2Bpuente%2Broman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000240"/>
            <a:ext cx="3810000" cy="400052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HISTORIA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puente se presenta en el siglo XXI como fruto de varias restauraciones, una de las catástrofes que más le afectaron fue </a:t>
            </a:r>
            <a:r>
              <a:rPr lang="es-ES" dirty="0" smtClean="0"/>
              <a:t>la riada de </a:t>
            </a:r>
            <a:r>
              <a:rPr lang="es-ES" dirty="0"/>
              <a:t>San Policarpo (noche de 26 de </a:t>
            </a:r>
            <a:r>
              <a:rPr lang="es-ES" dirty="0" smtClean="0"/>
              <a:t>enero</a:t>
            </a:r>
            <a:r>
              <a:rPr lang="es-ES" dirty="0"/>
              <a:t>)</a:t>
            </a:r>
            <a:r>
              <a:rPr lang="es-ES" dirty="0" smtClean="0"/>
              <a:t> </a:t>
            </a:r>
            <a:r>
              <a:rPr lang="es-ES" dirty="0"/>
              <a:t>del año 1626</a:t>
            </a:r>
            <a:r>
              <a:rPr lang="es-ES" dirty="0" smtClean="0"/>
              <a:t>.</a:t>
            </a:r>
            <a:r>
              <a:rPr lang="es-ES" dirty="0"/>
              <a:t> Es </a:t>
            </a:r>
            <a:r>
              <a:rPr lang="es-ES" dirty="0" smtClean="0"/>
              <a:t>declarado Monumento </a:t>
            </a:r>
            <a:r>
              <a:rPr lang="es-ES" dirty="0"/>
              <a:t>Histórico </a:t>
            </a:r>
            <a:r>
              <a:rPr lang="es-ES" dirty="0" smtClean="0"/>
              <a:t>Artístico el </a:t>
            </a:r>
            <a:r>
              <a:rPr lang="es-ES" dirty="0"/>
              <a:t>3 de junio de </a:t>
            </a:r>
            <a:r>
              <a:rPr lang="es-ES" dirty="0" smtClean="0"/>
              <a:t>1931.</a:t>
            </a:r>
            <a:endParaRPr lang="es-ES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  LA GENTE LE HACEN CUADROS COMO ESTE</a:t>
            </a:r>
            <a:endParaRPr lang="es-ES" dirty="0"/>
          </a:p>
        </p:txBody>
      </p:sp>
      <p:pic>
        <p:nvPicPr>
          <p:cNvPr id="4" name="3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2285992"/>
            <a:ext cx="5699324" cy="3786214"/>
          </a:xfr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LUCÍA GARCÍA KOPPEL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sz="5400" dirty="0" smtClean="0"/>
              <a:t>LUCÍA JIMÉNEZ RODRÍGUEZ</a:t>
            </a:r>
          </a:p>
          <a:p>
            <a:r>
              <a:rPr lang="es-ES" sz="5400" dirty="0" smtClean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54</Words>
  <Application>Microsoft Office PowerPoint</Application>
  <PresentationFormat>Presentación en pantalla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PUENTE ROMANO</vt:lpstr>
      <vt:lpstr>EL PUENTE DE NOCHE Y DE DÍA </vt:lpstr>
      <vt:lpstr>HISTORIA </vt:lpstr>
      <vt:lpstr>  LA GENTE LE HACEN CUADROS COMO ESTE</vt:lpstr>
      <vt:lpstr>LUCÍA GARCÍA KOPPEL</vt:lpstr>
    </vt:vector>
  </TitlesOfParts>
  <Company>JCYL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PUENTE ROMANO</dc:title>
  <dc:creator>LUCIA DE MEDRANO</dc:creator>
  <cp:lastModifiedBy>LUCIA DE MEDRANO</cp:lastModifiedBy>
  <cp:revision>6</cp:revision>
  <dcterms:created xsi:type="dcterms:W3CDTF">2013-12-16T09:49:35Z</dcterms:created>
  <dcterms:modified xsi:type="dcterms:W3CDTF">2013-12-17T13:03:22Z</dcterms:modified>
</cp:coreProperties>
</file>