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2" r:id="rId9"/>
    <p:sldId id="261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07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E177A0-C476-484E-BD67-89233A22376F}" type="datetimeFigureOut">
              <a:rPr lang="es-ES" smtClean="0"/>
              <a:pPr/>
              <a:t>14/12/2013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A040CA-7FD2-429A-9B3B-40786554E2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NIVERSIDAD DE SALAMANCA2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lgerian" pitchFamily="82" charset="0"/>
              </a:rPr>
              <a:t>LA UNIVERSIDAD </a:t>
            </a:r>
            <a:endParaRPr lang="es-ES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lgerian" pitchFamily="82" charset="0"/>
              </a:rPr>
              <a:t>De salamanca</a:t>
            </a:r>
            <a:endParaRPr lang="es-ES" sz="40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 advTm="2000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ages (1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"/>
            <a:ext cx="9144000" cy="685358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57158" y="5357813"/>
            <a:ext cx="7772400" cy="1500187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EVA RAMOS CALVO 1º ESO 2, Nº17</a:t>
            </a:r>
            <a:endParaRPr lang="es-ES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Mapa Salamanca Med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1"/>
            <a:ext cx="7772400" cy="1357298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1"/>
                </a:solidFill>
                <a:latin typeface="Comic Sans MS" pitchFamily="66" charset="0"/>
              </a:rPr>
              <a:t>¿Dónde se sitúa la Universidad?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13 Flecha derecha"/>
          <p:cNvSpPr/>
          <p:nvPr/>
        </p:nvSpPr>
        <p:spPr>
          <a:xfrm rot="2140144">
            <a:off x="2601647" y="3303593"/>
            <a:ext cx="650290" cy="31181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 rot="8008492">
            <a:off x="3593239" y="3254966"/>
            <a:ext cx="650290" cy="338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 advTm="400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/>
              <a:t> 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294967295"/>
          </p:nvPr>
        </p:nvSpPr>
        <p:spPr>
          <a:xfrm>
            <a:off x="5102225" y="1714500"/>
            <a:ext cx="4041775" cy="3951288"/>
          </a:xfrm>
        </p:spPr>
        <p:txBody>
          <a:bodyPr/>
          <a:lstStyle/>
          <a:p>
            <a:r>
              <a:rPr lang="es-ES" dirty="0" smtClean="0"/>
              <a:t> </a:t>
            </a:r>
            <a:r>
              <a:rPr lang="es-ES" sz="3600" dirty="0" smtClean="0"/>
              <a:t>Es la más antigua </a:t>
            </a:r>
            <a:r>
              <a:rPr lang="es-ES" sz="3600" dirty="0"/>
              <a:t>de </a:t>
            </a:r>
            <a:r>
              <a:rPr lang="es-ES" sz="3600" dirty="0" smtClean="0"/>
              <a:t> España  y </a:t>
            </a:r>
            <a:r>
              <a:rPr lang="es-ES" sz="3600" dirty="0"/>
              <a:t>una de las más antiguas de Europa .</a:t>
            </a:r>
          </a:p>
          <a:p>
            <a:endParaRPr lang="es-ES" dirty="0"/>
          </a:p>
        </p:txBody>
      </p:sp>
      <p:pic>
        <p:nvPicPr>
          <p:cNvPr id="5" name="4 Imagen" descr="DSC_3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3643338" cy="4786346"/>
          </a:xfrm>
          <a:prstGeom prst="rect">
            <a:avLst/>
          </a:prstGeom>
        </p:spPr>
      </p:pic>
    </p:spTree>
  </p:cSld>
  <p:clrMapOvr>
    <a:masterClrMapping/>
  </p:clrMapOvr>
  <p:transition spd="slow" advTm="3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5105400" y="1571625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sz="3600" dirty="0" smtClean="0"/>
              <a:t> </a:t>
            </a:r>
            <a:r>
              <a:rPr lang="es-ES" sz="3600" dirty="0"/>
              <a:t>Por esta Universidad han </a:t>
            </a:r>
            <a:r>
              <a:rPr lang="es-ES" sz="3600" dirty="0" smtClean="0"/>
              <a:t>pasado muchos alumnos y profesores como </a:t>
            </a:r>
            <a:r>
              <a:rPr lang="es-ES" sz="3600" dirty="0"/>
              <a:t> Fray </a:t>
            </a:r>
            <a:r>
              <a:rPr lang="es-ES" sz="3600" dirty="0" smtClean="0"/>
              <a:t>Luis de León, Francisco de Vitoria… </a:t>
            </a:r>
            <a:endParaRPr lang="es-ES" sz="3600" dirty="0"/>
          </a:p>
        </p:txBody>
      </p:sp>
      <p:pic>
        <p:nvPicPr>
          <p:cNvPr id="6" name="5 Imagen" descr="universid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214422"/>
            <a:ext cx="4500594" cy="4143404"/>
          </a:xfrm>
          <a:prstGeom prst="rect">
            <a:avLst/>
          </a:prstGeom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sz="half" idx="4294967295"/>
          </p:nvPr>
        </p:nvSpPr>
        <p:spPr>
          <a:xfrm>
            <a:off x="0" y="1214438"/>
            <a:ext cx="3008313" cy="4691062"/>
          </a:xfrm>
        </p:spPr>
        <p:txBody>
          <a:bodyPr>
            <a:noAutofit/>
          </a:bodyPr>
          <a:lstStyle/>
          <a:p>
            <a:r>
              <a:rPr lang="es-ES" sz="3600" dirty="0" smtClean="0"/>
              <a:t> </a:t>
            </a:r>
            <a:r>
              <a:rPr lang="es-ES" sz="3700" dirty="0" smtClean="0"/>
              <a:t>Un dato muy curioso</a:t>
            </a:r>
            <a:r>
              <a:rPr lang="es-ES" sz="3700" baseline="0" dirty="0" smtClean="0"/>
              <a:t> es que en </a:t>
            </a:r>
            <a:r>
              <a:rPr lang="es-ES" sz="3700" dirty="0" smtClean="0"/>
              <a:t>la fachada aparecen los Reyes Católicos</a:t>
            </a:r>
            <a:r>
              <a:rPr lang="es-ES" sz="3600" dirty="0" smtClean="0"/>
              <a:t>.</a:t>
            </a:r>
            <a:endParaRPr lang="es-ES" sz="3600" dirty="0"/>
          </a:p>
        </p:txBody>
      </p:sp>
      <p:pic>
        <p:nvPicPr>
          <p:cNvPr id="7" name="6 Marcador de contenido" descr="5422295232_6355ca2798_z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43240" y="857232"/>
            <a:ext cx="4786312" cy="4532312"/>
          </a:xfrm>
        </p:spPr>
      </p:pic>
    </p:spTree>
  </p:cSld>
  <p:clrMapOvr>
    <a:masterClrMapping/>
  </p:clrMapOvr>
  <p:transition spd="slow" advTm="4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0" y="928688"/>
            <a:ext cx="4040188" cy="3951287"/>
          </a:xfrm>
        </p:spPr>
        <p:txBody>
          <a:bodyPr>
            <a:normAutofit fontScale="92500" lnSpcReduction="20000"/>
          </a:bodyPr>
          <a:lstStyle/>
          <a:p>
            <a:r>
              <a:rPr lang="es-ES" sz="4000" dirty="0" smtClean="0"/>
              <a:t> Resulta que a los nuevos estudiantes los llamaban los nevados, porque los estudiantes veteranos, les escupían</a:t>
            </a:r>
          </a:p>
          <a:p>
            <a:endParaRPr lang="es-ES" sz="4000" dirty="0"/>
          </a:p>
        </p:txBody>
      </p:sp>
      <p:pic>
        <p:nvPicPr>
          <p:cNvPr id="7" name="6 Marcador de contenido" descr="estudiante_2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3929058" y="1714488"/>
            <a:ext cx="4500562" cy="3581400"/>
          </a:xfrm>
        </p:spPr>
      </p:pic>
    </p:spTree>
  </p:cSld>
  <p:clrMapOvr>
    <a:masterClrMapping/>
  </p:clrMapOvr>
  <p:transition spd="slow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040188" cy="3951288"/>
          </a:xfrm>
        </p:spPr>
        <p:txBody>
          <a:bodyPr>
            <a:noAutofit/>
          </a:bodyPr>
          <a:lstStyle/>
          <a:p>
            <a:r>
              <a:rPr lang="es-ES" sz="3600" dirty="0" smtClean="0"/>
              <a:t>Los estudiantes, para tener buena nota, tenían que buscar en la fachada “La Rana”, que se situaba encima de una calavera.</a:t>
            </a:r>
          </a:p>
          <a:p>
            <a:pPr>
              <a:buNone/>
            </a:pPr>
            <a:endParaRPr lang="es-ES" sz="4000" dirty="0"/>
          </a:p>
        </p:txBody>
      </p:sp>
      <p:pic>
        <p:nvPicPr>
          <p:cNvPr id="7" name="6 Marcador de contenido" descr="monumentos_universidad_larana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071934" y="3857628"/>
            <a:ext cx="4041775" cy="2587625"/>
          </a:xfrm>
        </p:spPr>
      </p:pic>
      <p:pic>
        <p:nvPicPr>
          <p:cNvPr id="8" name="7 Imagen" descr="rana-universidad-salamanc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85728"/>
            <a:ext cx="4095745" cy="3071809"/>
          </a:xfrm>
          <a:prstGeom prst="rect">
            <a:avLst/>
          </a:prstGeom>
        </p:spPr>
      </p:pic>
    </p:spTree>
  </p:cSld>
  <p:clrMapOvr>
    <a:masterClrMapping/>
  </p:clrMapOvr>
  <p:transition spd="slow" advTm="6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4294967295"/>
          </p:nvPr>
        </p:nvSpPr>
        <p:spPr>
          <a:xfrm>
            <a:off x="1428728" y="4429132"/>
            <a:ext cx="5486400" cy="1314450"/>
          </a:xfrm>
        </p:spPr>
        <p:txBody>
          <a:bodyPr>
            <a:normAutofit fontScale="25000" lnSpcReduction="20000"/>
          </a:bodyPr>
          <a:lstStyle/>
          <a:p>
            <a:r>
              <a:rPr lang="es-ES" sz="14400" dirty="0" smtClean="0"/>
              <a:t> La víspera del examen, se encerraban en la capilla de Santa Bárbara para estudiar toda la noche</a:t>
            </a:r>
            <a:r>
              <a:rPr lang="es-ES" sz="9800" dirty="0" smtClean="0"/>
              <a:t>.</a:t>
            </a:r>
          </a:p>
        </p:txBody>
      </p:sp>
      <p:pic>
        <p:nvPicPr>
          <p:cNvPr id="6" name="5 Marcador de posición de imagen" descr="Capilla_Santa_Barbara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357166"/>
            <a:ext cx="5143500" cy="3643312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15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Tm="400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4786314" y="785794"/>
            <a:ext cx="4041775" cy="3951287"/>
          </a:xfrm>
        </p:spPr>
        <p:txBody>
          <a:bodyPr>
            <a:no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3600" dirty="0" smtClean="0"/>
              <a:t> Entonces</a:t>
            </a:r>
            <a:r>
              <a:rPr lang="es-ES" sz="3600" baseline="0" dirty="0" smtClean="0"/>
              <a:t> si conseguían sacarse</a:t>
            </a:r>
            <a:r>
              <a:rPr lang="es-ES" sz="3600" dirty="0" smtClean="0"/>
              <a:t> el título de doctor, pintaba en las paredes con sangre de toro, a esto se le llamaba vítores.</a:t>
            </a:r>
          </a:p>
          <a:p>
            <a:endParaRPr lang="es-ES" sz="3600" dirty="0" smtClean="0"/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" sz="5900" dirty="0" smtClean="0"/>
              <a:t> </a:t>
            </a:r>
          </a:p>
          <a:p>
            <a:endParaRPr lang="es-ES" dirty="0" smtClean="0"/>
          </a:p>
        </p:txBody>
      </p:sp>
      <p:pic>
        <p:nvPicPr>
          <p:cNvPr id="9" name="8 Imagen" descr="Akihitum-et-michik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4500562" cy="4112614"/>
          </a:xfrm>
          <a:prstGeom prst="rect">
            <a:avLst/>
          </a:prstGeom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153</Words>
  <Application>Microsoft Office PowerPoint</Application>
  <PresentationFormat>Presentación en pantalla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Mirador</vt:lpstr>
      <vt:lpstr>LA UNIVERSIDAD </vt:lpstr>
      <vt:lpstr>Diapositiva 2</vt:lpstr>
      <vt:lpstr> 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JCYL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UNIVERSIDAD</dc:title>
  <dc:creator>LUCIA DE MEDRANO</dc:creator>
  <cp:lastModifiedBy>LUCIA DE MEDRANO</cp:lastModifiedBy>
  <cp:revision>13</cp:revision>
  <dcterms:created xsi:type="dcterms:W3CDTF">2013-12-09T08:13:52Z</dcterms:created>
  <dcterms:modified xsi:type="dcterms:W3CDTF">2013-12-14T06:54:10Z</dcterms:modified>
</cp:coreProperties>
</file>