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1DB9C55-4A08-4263-9AA3-727DB1FD8E84}" type="datetimeFigureOut">
              <a:rPr lang="es-ES" smtClean="0"/>
              <a:pPr/>
              <a:t>10/12/2013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BEC084A-B5FA-417A-AB36-7CE56CD76B9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DB9C55-4A08-4263-9AA3-727DB1FD8E84}" type="datetimeFigureOut">
              <a:rPr lang="es-ES" smtClean="0"/>
              <a:pPr/>
              <a:t>10/12/2013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EC084A-B5FA-417A-AB36-7CE56CD76B9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1DB9C55-4A08-4263-9AA3-727DB1FD8E84}" type="datetimeFigureOut">
              <a:rPr lang="es-ES" smtClean="0"/>
              <a:pPr/>
              <a:t>10/12/2013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BEC084A-B5FA-417A-AB36-7CE56CD76B9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DB9C55-4A08-4263-9AA3-727DB1FD8E84}" type="datetimeFigureOut">
              <a:rPr lang="es-ES" smtClean="0"/>
              <a:pPr/>
              <a:t>10/12/2013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EC084A-B5FA-417A-AB36-7CE56CD76B9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1DB9C55-4A08-4263-9AA3-727DB1FD8E84}" type="datetimeFigureOut">
              <a:rPr lang="es-ES" smtClean="0"/>
              <a:pPr/>
              <a:t>10/12/2013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BEC084A-B5FA-417A-AB36-7CE56CD76B9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DB9C55-4A08-4263-9AA3-727DB1FD8E84}" type="datetimeFigureOut">
              <a:rPr lang="es-ES" smtClean="0"/>
              <a:pPr/>
              <a:t>10/12/2013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EC084A-B5FA-417A-AB36-7CE56CD76B9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DB9C55-4A08-4263-9AA3-727DB1FD8E84}" type="datetimeFigureOut">
              <a:rPr lang="es-ES" smtClean="0"/>
              <a:pPr/>
              <a:t>10/12/2013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EC084A-B5FA-417A-AB36-7CE56CD76B9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DB9C55-4A08-4263-9AA3-727DB1FD8E84}" type="datetimeFigureOut">
              <a:rPr lang="es-ES" smtClean="0"/>
              <a:pPr/>
              <a:t>10/12/2013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EC084A-B5FA-417A-AB36-7CE56CD76B9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1DB9C55-4A08-4263-9AA3-727DB1FD8E84}" type="datetimeFigureOut">
              <a:rPr lang="es-ES" smtClean="0"/>
              <a:pPr/>
              <a:t>10/12/2013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EC084A-B5FA-417A-AB36-7CE56CD76B9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DB9C55-4A08-4263-9AA3-727DB1FD8E84}" type="datetimeFigureOut">
              <a:rPr lang="es-ES" smtClean="0"/>
              <a:pPr/>
              <a:t>10/12/2013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EC084A-B5FA-417A-AB36-7CE56CD76B9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DB9C55-4A08-4263-9AA3-727DB1FD8E84}" type="datetimeFigureOut">
              <a:rPr lang="es-ES" smtClean="0"/>
              <a:pPr/>
              <a:t>10/12/2013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EC084A-B5FA-417A-AB36-7CE56CD76B9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1DB9C55-4A08-4263-9AA3-727DB1FD8E84}" type="datetimeFigureOut">
              <a:rPr lang="es-ES" smtClean="0"/>
              <a:pPr/>
              <a:t>10/12/2013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BEC084A-B5FA-417A-AB36-7CE56CD76B9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285852" y="-500090"/>
            <a:ext cx="5105400" cy="2868168"/>
          </a:xfrm>
        </p:spPr>
        <p:txBody>
          <a:bodyPr>
            <a:normAutofit/>
          </a:bodyPr>
          <a:lstStyle/>
          <a:p>
            <a:r>
              <a:rPr lang="es-ES" dirty="0" smtClean="0">
                <a:solidFill>
                  <a:srgbClr val="FFFF00"/>
                </a:solidFill>
              </a:rPr>
              <a:t>IGLESIA DE SANTIAGO</a:t>
            </a:r>
            <a:br>
              <a:rPr lang="es-ES" dirty="0" smtClean="0">
                <a:solidFill>
                  <a:srgbClr val="FFFF00"/>
                </a:solidFill>
              </a:rPr>
            </a:br>
            <a:r>
              <a:rPr lang="es-ES" dirty="0" smtClean="0">
                <a:solidFill>
                  <a:srgbClr val="FFFF00"/>
                </a:solidFill>
              </a:rPr>
              <a:t>SALAMANCA</a:t>
            </a:r>
            <a:endParaRPr lang="es-ES" dirty="0">
              <a:solidFill>
                <a:srgbClr val="FFFF00"/>
              </a:solidFill>
            </a:endParaRPr>
          </a:p>
        </p:txBody>
      </p:sp>
      <p:pic>
        <p:nvPicPr>
          <p:cNvPr id="73730" name="Picture 2" descr="http://www.adevaherranz.es/Arte/ESPANA/MEDIA/ISLAMICO-MUDEJAR/MUDEJAR/Art%20Arq%20XII%20Iglesia%20de%20Santiago%20en%20Salamanca%20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3071810"/>
            <a:ext cx="4848234" cy="3370432"/>
          </a:xfrm>
          <a:prstGeom prst="rect">
            <a:avLst/>
          </a:prstGeom>
          <a:noFill/>
        </p:spPr>
      </p:pic>
      <p:sp>
        <p:nvSpPr>
          <p:cNvPr id="4" name="3 Flecha derecha">
            <a:hlinkClick r:id="" action="ppaction://hlinkshowjump?jump=nextslide"/>
          </p:cNvPr>
          <p:cNvSpPr/>
          <p:nvPr/>
        </p:nvSpPr>
        <p:spPr>
          <a:xfrm>
            <a:off x="214282" y="4714884"/>
            <a:ext cx="2428892" cy="192882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siguiente</a:t>
            </a:r>
            <a:endParaRPr lang="es-ES" dirty="0"/>
          </a:p>
        </p:txBody>
      </p:sp>
      <p:sp>
        <p:nvSpPr>
          <p:cNvPr id="9" name="8 Proceso alternativo">
            <a:hlinkClick r:id="" action="ppaction://hlinkshowjump?jump=lastslide"/>
          </p:cNvPr>
          <p:cNvSpPr/>
          <p:nvPr/>
        </p:nvSpPr>
        <p:spPr>
          <a:xfrm>
            <a:off x="357158" y="2857496"/>
            <a:ext cx="1857388" cy="150019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ultima</a:t>
            </a:r>
            <a:endParaRPr lang="es-ES" dirty="0"/>
          </a:p>
        </p:txBody>
      </p:sp>
    </p:spTree>
  </p:cSld>
  <p:clrMapOvr>
    <a:masterClrMapping/>
  </p:clrMapOvr>
  <p:transition advTm="5000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14282" y="357166"/>
            <a:ext cx="407196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La </a:t>
            </a:r>
            <a:r>
              <a:rPr lang="es-ES" b="1" dirty="0" smtClean="0"/>
              <a:t>Iglesia de Santiago del Arrabal</a:t>
            </a:r>
            <a:r>
              <a:rPr lang="es-ES" dirty="0" smtClean="0"/>
              <a:t> es un templo católico ubicado a las orillas del río Tormes en la ciudad de Salamanca</a:t>
            </a:r>
            <a:r>
              <a:rPr lang="es-ES" dirty="0"/>
              <a:t> </a:t>
            </a:r>
            <a:r>
              <a:rPr lang="es-ES" dirty="0" smtClean="0"/>
              <a:t>(España). Su construcción data del siglo XII, siendo una de las más antiguas de Salamanca. Se encuentra en las cercanías del puente romano de Salamanca y del verraco de piedra</a:t>
            </a:r>
            <a:r>
              <a:rPr lang="es-ES" dirty="0"/>
              <a:t> </a:t>
            </a:r>
            <a:r>
              <a:rPr lang="es-ES" dirty="0" smtClean="0"/>
              <a:t>(el denominado verraco del puente). </a:t>
            </a:r>
            <a:endParaRPr lang="es-ES" dirty="0"/>
          </a:p>
        </p:txBody>
      </p:sp>
      <p:sp>
        <p:nvSpPr>
          <p:cNvPr id="1026" name="AutoShape 2" descr="data:image/jpeg;base64,/9j/4AAQSkZJRgABAQAAAQABAAD/2wCEAAkGBhQSEBUUExQVFRQVFBcUFxQWFBQVFBQUFBQVFBQVFBUXHCYeFxojGhQUHy8gIycpLCwsFR4xNTAqNSYrLCkBCQoKDgwOGg8PGikcHCQpKSwpKSwsKSwpKSkpKS8sKSwpKSksKSwsKSwsKSwpKSwsLCwpKSksLCwsKSkpLCksLP/AABEIAMIBAwMBIgACEQEDEQH/xAAcAAABBQEBAQAAAAAAAAAAAAAAAQIEBQYDBwj/xABLEAABAwEFBAUHCQYEBAcAAAABAAIRAwQFEiExBkFRYRMicYGRByMyobHB8BRSYnJzkrKz0SQzQlOC4RV0ovFDY5PCFjQ1o8PS4v/EABkBAQEBAQEBAAAAAAAAAAAAAAABAgMEBf/EACQRAQEAAgIDAAIBBQAAAAAAAAABAhEDIRIxQRMykSJCUWFx/9oADAMBAAIRAxEAPwDxUhCcQiErJEJSlAUCBMIXSUxxRTYQlQqEQlQgSEQlSoERCVCBIQlhKiEhEJUsIGwiE6EQgbCIToRCBsJE6EIGohKhAiEqECQiEqEUkISoRCQhKhB0CaUqbCtAnQgJCFkBKYnYU1UCEJUUiVCEQIQhAJUIQCIRCWEAlT6Fnc8w1pceDQSfAK8smxFqfEsFMHfUOHvw6+pNyChhEL0m5fJbTcQ2rWc5zxA6MBoYSJLutm6IOWQPqULaPyQWuzy+k35RSGeKmOuB9Jmvh4LMzxt1tq42MHCRdKtEtJDgQRkQRBHaDouZW2SJEpSKAQhCBEJUiAQhKikSoQiBCRCDoUiUpFaCESESgjJZDS5NQhUCVCEAhCEAlCRKgFZ3Xs5XtAmnTJaMi8kNb4n3KsWk2LvB4q9FPUcHOiTkWiZHbopdyLEqy7Bn/iVQDwY2f9To9QKurFstZ6efR4zxqGR4ZD1KfedY0ixjTBdVwgxEgOh/ZqNTvVnZrI0ML37t54DKc9STIE5dVxzgLhc66zGItnLWiG4WjgwD3QN6kAZAnfJE6wCRmBHA71l//EANsYGAhjjgM6GTAcO+Nw38o2V42c/I6v8AlKv5pXPLcrU0k7FXh0tYEAQH1WxlBwAgGeeq9EYQN8SYBByngd40Xmfkosw6vHpK34T+q39pkVBwBp+yqueU7actodibHbQenotxRAqtGGoOHWHavItqvIjXoy+yvFdmuAw2q0dmju6F69/j1MvdTY+ajPSGevDPI5wDGk9qS03k3Bi3Ri55CcvBdJy5YsXCV8s2qyvpuLXtcxw1a4EHwK4L0nyx7Qtq122drBNKHvqloD3F7Q4NDtcOFwJ59mfm69eN3NuNmqRCELSEQlQgRCVCgRKhCAQhCB+FEJYTVagLkEhL3JjisqRCEKgQhKgEIQgEIQgFpNgqOK2tET1H+xZxaXYG3to2vpHEACk8S44RJwgZ8VnL9a1j7b7aW729LQc7+Y4gc31R+inW9nSWVzG5OLSOGYL5Hg9p7zwWXvrbii80zhL3sc10tccIAMlrZaJk74V1s9tRRtIdTg0ao7Xy0GAQWwQc84HYvLqu+4y2zGz9SrbAXiG0nYnGZAIza2RkSTn2CeC9MvBrBZywuaC+i9gBMenUcZjXcoTMhhpgYATGCOtvLjGeeuaKdTPQTx19qmVtu6YzXp28mln6N4a7Lz1bDkRibBAcJzgxK29tbDw7cXMHhjn8QVDs2/z7BPzvwOWgvJ4bnlx/us3vsecWuwVKV5VDhOB2N+P+Eh4dlPHE7DHYrK8656Buepf7KkKHtBt3ZmOLS7GQc+jzI79B4grNWvbSg4hrS4N3S3IZRGRPFb1b2k6ZLb902554spfksCza1N93c+12g1KWFwLWDJ2cta1mmo7+B4KjtlzVaTcT2EN0xatntHavXjZqONnaCgpYSLTJEIQgEIQgEIQgEIQg7Qkwpy51H7gpUOLE11NMDilLyopqEqFQIQrKyXBWqAODeqRIJykcvBFVqUNlaClsk/KXNGefipI2VP8AMHcM93/68Bxyxc4vjWcZZCd4ngu1O7id48R7/wBFfP2XIHVfM8G/V58cXgOOQNncOrsst3PXPeGwe0qeS+KrdcbmgE4Y44g72Josg4z8c1bMuYj0akZdn8Pbxgd8p3+Fv+g6O48sx8aKeS6VjLI3gT2n9Fe7L0x8oaAIBDmkCRILSSCQZiQPAKvq3e4aAz94TPEaJlhtFaz1BUDTlO6RBGe7hKl7WPZbDdlN3Fp1179MjvPirKps5iGTwTuxA4suZgntxHQLz+6/KYMg6kCeTsGcGeqZBGU8pWpsG39ncM8VM9kjPTNv6Lz2ZR2njVg6xOsh6Uh7msBMNaHOMjDlmBqd5gDOVk9pL1t1sljGts9I5QamJ7h9JwEDXQAdpWkvTaFj6bhTeH5DIESRIkBuROXIrIC8pnWeByKT/hZ/tRU/J+4+nWaN3VaSBmOJHPw55Wlk8nNnjrVKjjvza352gI5s37jxESn24ylp3g4GQfculuTPjEuy7J2Sn/wsRGhL3SJ3y05d0coV7tFsHQtVMYi5r8nHBDW4y2CcDQAPu8Vn32uRJJ8Vs7XbzHEADVc/LKVbI8cvryZVqRPRuFQDdGF3x4LI2uwVKRh7HNPMe9e9Wm1g6j9PWqa3WanUEOAIO4j9f1XfHlv1yuE+PFkiutqqNJloLKIgNydByxbwOzTxVMu+3MiEIVQIQhAIQhB0xrmSu1RkfAXFEgQhKopEqEqoQLf7C29r6D6b5LqZBblPUdkGgaCCDrOqwMLW7BjOsRrDPa4+5Yz/AFax9te0jQN8MIy7mpxngf8AqP8A1RZ2npI4kCP6Xk+wJ9akcQA+cBH9Dz7gvJXdEe/KY8XPPh1lEtlYgQR4OPHmc1JvBuEZcz4AlcKlmmkDmcvctRKZZa0jQndr+oUa2W0CYbnzw6ccgCm2N4aHOccuZ1OEH1kqntltBfJga5eGS3IynUDn8fopF62mLM4TJdDdZyJ4diz5vI6NBJgDvG8QlpVXk9eIO489Mu5UQnBSbPeDm65j17t6KtEbpj9RK5dDwVF1ZL1mIOe8E9py7MlZMvIHnE6+kORIzCyJYQrO6auI4XHPLDxmZIB4rNkalaD5QDoe4/qh1UjXx3Zcwp9DYiuabXNIOJgcRmC0mTAG+AG5/SPBcn7K2pn8OR3Tkfd/sszLG/WrK5ULbuJ7FrLxvMghnGni9v8A9R4lY2tc1YE+bcCOGY3/ABvUi9LdUe9rsJGFmGYPOZ8VPHab0vrRbIpjiWB3jl7io1eqABxMeBVHbr9no8I9GngcNxIM9yfbL4YajAPRLKcn5rhM+5JjU3GG2gH7VW+0d7VXK22oZ+11iM2moSCNDICql656ef6ahKhUIlQAlhAISoQOrETkPauSeU0pUhITgEiksrNDQCwEzJdidJGeUTHfyULXCFfXBsParZTNSgwPY0wTjaCDzEyO9UtZ4JybhHCSd5O/lA7lvPIvezqdvNKR0dam7GDpipgvYe3UdjiplbJuNY93tDb5J7d/KnscI0lX+z2w1qszas02Bz4DcVSB1S4EkwTGYIgeC9qpMBpmQOO7uzVdeMbtzSfWF4bzZXqvTOPGdsL/AIJaBUa5nQgBwc7E+oXeiQ5oDWEDWQZ7ky9bitLnTSdSaA4OlwqOJhpaQRggAg9q3bbvgAccjzicR8AUlqszQzSDOH7xAHbqFjzq6ecXpddWowBpptdBDp6QiSI6oDZ8VAst32inTcx7mOEZEYhvJz6vNeg2qygAkN35HiN/6yqijTL3O4Th8NUmfR4stcewvygEVazmmR1Geh6JAIJEl0NJ3b1Y1PJTRbrjJjXE1sZ75nn4rUXbYcBbh/msg7o63uWotjIIAiTy+OI8VPyZX0vjI8jZ5PqbCJzgtP7wCcIIdMHIEmeUJKWw9FsSBLcGePXDMkwf4pE9ghbq8Hva+JMzyy3+71KutdUxm4yeYiZhPyZExlZansRR6vV0wfx5uDJmfrSJjgIhWV3+T6zuLQ4knzYPWAnDixZzliBE8MIiFpbNVLt/LPh4ZBTrvc7GIPE57hxMb9y5ZcuU+u+OGOlJT8kFl6GS92JrSS+derwmGiQT/UeSYPIzSa3GahbljkgdTIEDnBDszrK2tpqebg6Y6QMaEdI0EHkZ0VhfdSKD/qrpjybxt36cLLuRTWaztDGtAgABo60wABxGaexrTM9g08V2dS05rnaaeF9PXrkt13taXN9hXHGumSNa7OBl7vH1KMLECc479PWFPvcFtNz/AJvW7gQCPCVyrw2lUcNQwuHa0Yl2lc0Krs7ReOtSpncOqP7Kktew9lcf3UfVcR6s1tqbgaAfxYHj7uJVlsqYWGoNOqe4xPqPqW5lZ9YsY20eR6lUGJr3tJzgwcu8LJbR+SzoJIq7pktAEDjByX0DZW4WsBPpSO+CRHcCvMvKlX/Z7SN7Wx94j+67Y5ZbnbFk7eDkJqeQkIXscSIRCIQKhCER0w5JrmJ7k3DKVDIXTClbTXaoyEiWopWs8mX/AKiw8GVPwx71lsK13kvpTb+yk8/hHvWc/wBa6YftHvVSseip56mn6y0H8S521xNXLTo3estTXvBbSH0mD7lSk0+9dqYDqx+r72L5f17r6c6Fpc+kJyw1MHb5gGT3vIUu/KJyO/Gz8YRY7JhYZBE1y4c2lrGgjwUy/AMIJ+c32rpcenGXtXih5tgMeg3u6qwny59O00KbYipUqB0jOBTaRHDMyvRnUhhbHzR+FeeVbE422xwHEdJVJIGTfNMiTuWJ+zfxrrvsxn+tsd0q1r0j0lPsPtJ/7R4LnYKHW/rH4SrGozzjDwHuerx47ZzrJbSOLTzLXTl9HWD2qivOr5yAN08NPbotRtVT67fje0e9Z2+KUVO73FY+uk9G3bWmmSSZwE+A+Cr7Z52Ik/Sdpyc6Pas7df7o/Zn8K0mzuh+s71mVwzeielnbtHAfOYfB1E+8qVfB824fRUS3HJ31m/ioKRfLuq76p96nyuM9w5rNO5Rb1p+dso41j+VUVhROncuV6t89Zftnfk1F3wx3GMsu0TaKz/s1X6jlwt9HzFX7J/4CrTaFo+T1Z+YVCt58xV+yf+ArprWWmZdw6yMiws/y4/LVNeLP2Fv2FOfutV1SMWFv+XH5aqL1/wDJt+yp+xoWp8RobQOtZh/zj+TWXnHlQoebtYGpFJo7SvRqtSXWb7V35FVeeeUW8ei6d8Yo6PqnQ7s/vLtj7jF9V4pWu8B4ZizzBnLOSO0DJX127DFzXOqYmNbHWh0GRIzj45KPc942UPc+00nl04milAZnMh4cZ4RB4q/tm2LKoIpPcwQQ9lRowPaZAwuBJY4YjmN3FejK344Y6+sle9zMpOAaZmCN+RBJPq9aqHNgq3q2hgLQ2piacMuIILBMuaRvz9g7ot42kVHEhomSMQEYhuJG4rUEGUJxYUK7hp3axdGUSV3YxWV30JcNFrW00hUbuJOnBLabA6dF7jsf5PqL6QqVDM6AZDtWX262TNCqRTa9zTmCGGOO7VaynjNOUv348rfZDwWp8mtEstbnf8o+t7FVWmk4fwu8CrzYZrulqOwuIDAJgkSXAgGBlk0+C8uduq9HH4+UevXhWg0u32vpnxyTrvrYnukn0ezR7P7qhtd6yGwQYOsxnnx+qnXbeebyDmGjeM/OMleHxr3WxvKxltMD6PuXO/T1W/WHvPuUB9vgUu0f9n6rlfl5wzsceWWffvWrdxymPa6qthrewD1KluuoA057x+FifWvcOpNIMy0bo3aZ71U3TWOHfqPYFm91ZOmhsdXzn9Q/AVPvCzGo1zAQMdJzQTmBia9sx3rPWK1RVz+cPwLQ0681eymPX/ut8WWmc4p9oWecYPj97QHvVBfoipnlllrnkrTaS1+daAd8H/rWfks9f9p68SfgLn9dJ8crqrQw/Uj/AErRbOVBmfpHPuCx131iWkNE5a9xV9c1owtniR+Fq45x3npo7wq+lHFu/nQRfleGn6p9hVXbbX1ah4Ee2gud+28YagnRnf8Ax5+pY1tJNNPZano9gTrz/f2X7R/5NRV1itXodjfYFNt75tFl+vV/IcvRxXpw5J3/AC77REfJqv1CoNscBQqz/KqfhK7bR1wKFSfm+8Ksv20AUawBH7p+/fhPgu1u8tsYzpNFYCxD/Lf/ABqovaqBZB9lT9ZanOtH7CfsCNfoHeqe/bV+zgbsNITPBzZ9YSfF00FW9AKlnHzajz/7FQe9edba23pemB3uZ6oKlX3fOGpSBMF2IiCDngLcH1iHCO9Y2330x3SPLv4gA2YkjI8fgLrhLuVjKzSu+SN5KHbmYSMOpiYaTlOs6KTZ71ZMlxO7SAOGmii2u98jETEaDMcZXr283autFhcySRlxkeMJrqgD53Hd/um1LTPtjf2SnWOqzF1xLSNJKqml7uJ+O9KuVRrZMZDcNUKaFpSpqyslUNIzzVeKoStdmnlpPHb066NqrZTo4WMfEZOwuHKVUXpetrqmXvf3udoqFm3Fra0N+U1i0aAvLojT0pS3lbbSGNL3kOqAPbiHpMJMPE7tYK55Z5Ze9Of49FtVB5ObjOsRKm7O326xucT18RboYPVndH0vUuLLqrubjBxN+c0y3FwkZTplzVfaaDmemYzjPiQuHl8axy16bN/lJpOaWupuznUNOp7Va3BZ+mpNq03DzgdLHAgANqYcnNmAcI3b9V5g6zzkVNum+q1mPmqrmj5pgtz5HRXquk5K9hYXtY3Ez0C0mHtOTSzSSDo3gi9LX0gIax88InUH5pPJef0PKJaQIc2m7uIJ8D8QpFHyiPDpNFpMRIcR7lzuEanNfrbUbcwUmsa13VESWPERpmRyCqbvvsNpwcjIyLX8AOCoqXlHIa4dAZMn0xv3HJVrdtzBBpuHYQY3pOONfmtayhfgFWScnOnMxoyIE8/bzWxsFva6ud00hlnOWA+9eQ3JtHT+VU3VcmYjixCRDhHWHBb8voml0lndo0jzVTIAx1cJkDQZRuUzw16bnJ/lxv8AtUVsQIgAOnh5+iesBpp6lTXrbMRBBkcOcKRb7JmHY3AxqQ06FrgDAEZtGnFUVaoS7N0x9GOXFYxwdPySpV32nI67hoeCn2K9S0YRmREN7myVQUHOaYDv9P8AdSGdUSHQR/FhbuAG/sUywdJmvLwvY9G/KMxwOnQ/ouV9XpIfkesBBy0mpn61TXhedMUnl1QOcQMiW6y0Dqgch4KJeO1FANc2m1z3EEYs4g6xi9wCk46mXLI9Guq9QW0hv6ok56gc+Ss7xt5+U2WCPTqzpoKRnLsK8mG35YwMpUw0ACN2Y375VbX2vtL3BzqhBbMRGUiCc+S1jxuWXLHrG1m0NIUagLvmiSfnObw7VQX/ALXWdrXtY/GXAiGy6JaWwSJAzA5rzipa+kcXPcXE5y4yfWulKpT4wt6kcby2NbbNvwaHRMpE4qeElxwgdUDKJJ38FT27aOrWAb1WANDchJOGMyXaZ8IUSkKJ1eBnx07VZ2W5rO8CbTTbM+lUa2NdZPZos3k8fjjly1kr7tj6hM43RmXGYB5DQaKmLzrnl6l6BtDszZ6dBzxbqD3CCKTKmOoZO4AGN88l545uZXq4svKLLsmLw4SmOKCEkruolEpEICUIQgsg5ODlED0vSlZyiypULu2sSBJJgQJMwNYHAZnLmq/pSmveeKzra7WL7S5pyOWvalfebi2IGeemc8Z1UBr0wvzhTxT2nNth+JSG2ZjTnyUYOQpqJp6ts3srQtNnZVbaaIc5vWpGo0PY7eCCZBy4b0+89kaVMfvWc4cCY5QYO5eTynCseJ8Vwy4bbuVyvF3vbX2uxtbMOGvEabss/gqtquAnfnuHiQqI1TxPijpTxWpx6+tTDSzdaR8f2XH5TGYMHiMvYoDqp4oFU8VuYtaWAvB40e4DgHO7eKV15VP5jvvO9qr+mKQ1FdKmm8ah1qP+8U01idST2kn2qHjTg5NKlMKkMpTwzVcHJwcs3EXtC7sWnq+O1WVn2TqPGQnlzWUZaXDQnxUqhf1dno1Xt7HH9Vwz4+T+2rpe3vszUs1LpKrS1shukS4yYHcD4LO1agPo6c0t5XzXrwK1apUDZwh73ODZ1gHTRQc+K6ceGUx/ru6OxcgPXGSjEuukdgVxeyJM/wBkuJNNOd5VnSmMbIMdkqPhUro8LTmo50XSJTCEickWkEoRCVA+USmyklWofKJTMSUFZU/EllMQg6ByUOXOUocppXSUuJMlJKmg/Gl6Rc5Qmh0xJoKbKCU0OkIhNDksqBU4JicClUqcEzEklTSukolcy5KE0HpQuaMamh1CFxxJ3SJo2fhSieS59ImVayaobaas5LiUSkldZNM0IQkVQqEiEDkiEK0CVCFkKhCEUJQhCBwQhCBErUiECoKRCgc1KEIRSpQhCKQICEKoRyAhCfAFc0ISJQkKVCIUJjtUqEU0IKEIESIQqFQhCI//2Q=="/>
          <p:cNvSpPr>
            <a:spLocks noChangeAspect="1" noChangeArrowheads="1"/>
          </p:cNvSpPr>
          <p:nvPr/>
        </p:nvSpPr>
        <p:spPr bwMode="auto">
          <a:xfrm>
            <a:off x="0" y="-1122363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data:image/jpeg;base64,/9j/4AAQSkZJRgABAQAAAQABAAD/2wCEAAkGBhQSEBUUExQVFRQVFBcUFxQWFBQVFBQUFBQVFBQVFBUXHCYeFxojGhQUHy8gIycpLCwsFR4xNTAqNSYrLCkBCQoKDgwOGg8PGikcHCQpKSwpKSwsKSwpKSkpKS8sKSwpKSksKSwsKSwsKSwpKSwsLCwpKSksLCwsKSkpLCksLP/AABEIAMIBAwMBIgACEQEDEQH/xAAcAAABBQEBAQAAAAAAAAAAAAAAAQIEBQYDBwj/xABLEAABAwEFBAUHCQYEBAcAAAABAAIRAwQFEiExBkFRYRMicYGRByMyobHB8BRSYnJzkrKz0SQzQlOC4RV0ovFDY5PCFjQ1o8PS4v/EABkBAQEBAQEBAAAAAAAAAAAAAAABAgMEBf/EACQRAQEAAgIDAAIBBQAAAAAAAAABAhEDIRIxQRMykSJCUWFx/9oADAMBAAIRAxEAPwDxUhCcQiErJEJSlAUCBMIXSUxxRTYQlQqEQlQgSEQlSoERCVCBIQlhKiEhEJUsIGwiE6EQgbCIToRCBsJE6EIGohKhAiEqECQiEqEUkISoRCQhKhB0CaUqbCtAnQgJCFkBKYnYU1UCEJUUiVCEQIQhAJUIQCIRCWEAlT6Fnc8w1pceDQSfAK8smxFqfEsFMHfUOHvw6+pNyChhEL0m5fJbTcQ2rWc5zxA6MBoYSJLutm6IOWQPqULaPyQWuzy+k35RSGeKmOuB9Jmvh4LMzxt1tq42MHCRdKtEtJDgQRkQRBHaDouZW2SJEpSKAQhCBEJUiAQhKikSoQiBCRCDoUiUpFaCESESgjJZDS5NQhUCVCEAhCEAlCRKgFZ3Xs5XtAmnTJaMi8kNb4n3KsWk2LvB4q9FPUcHOiTkWiZHbopdyLEqy7Bn/iVQDwY2f9To9QKurFstZ6efR4zxqGR4ZD1KfedY0ixjTBdVwgxEgOh/ZqNTvVnZrI0ML37t54DKc9STIE5dVxzgLhc66zGItnLWiG4WjgwD3QN6kAZAnfJE6wCRmBHA71l//EANsYGAhjjgM6GTAcO+Nw38o2V42c/I6v8AlKv5pXPLcrU0k7FXh0tYEAQH1WxlBwAgGeeq9EYQN8SYBByngd40Xmfkosw6vHpK34T+q39pkVBwBp+yqueU7actodibHbQenotxRAqtGGoOHWHavItqvIjXoy+yvFdmuAw2q0dmju6F69/j1MvdTY+ajPSGevDPI5wDGk9qS03k3Bi3Ri55CcvBdJy5YsXCV8s2qyvpuLXtcxw1a4EHwK4L0nyx7Qtq122drBNKHvqloD3F7Q4NDtcOFwJ59mfm69eN3NuNmqRCELSEQlQgRCVCgRKhCAQhCB+FEJYTVagLkEhL3JjisqRCEKgQhKgEIQgEIQgFpNgqOK2tET1H+xZxaXYG3to2vpHEACk8S44RJwgZ8VnL9a1j7b7aW729LQc7+Y4gc31R+inW9nSWVzG5OLSOGYL5Hg9p7zwWXvrbii80zhL3sc10tccIAMlrZaJk74V1s9tRRtIdTg0ao7Xy0GAQWwQc84HYvLqu+4y2zGz9SrbAXiG0nYnGZAIza2RkSTn2CeC9MvBrBZywuaC+i9gBMenUcZjXcoTMhhpgYATGCOtvLjGeeuaKdTPQTx19qmVtu6YzXp28mln6N4a7Lz1bDkRibBAcJzgxK29tbDw7cXMHhjn8QVDs2/z7BPzvwOWgvJ4bnlx/us3vsecWuwVKV5VDhOB2N+P+Eh4dlPHE7DHYrK8656Buepf7KkKHtBt3ZmOLS7GQc+jzI79B4grNWvbSg4hrS4N3S3IZRGRPFb1b2k6ZLb902554spfksCza1N93c+12g1KWFwLWDJ2cta1mmo7+B4KjtlzVaTcT2EN0xatntHavXjZqONnaCgpYSLTJEIQgEIQgEIQgEIQg7Qkwpy51H7gpUOLE11NMDilLyopqEqFQIQrKyXBWqAODeqRIJykcvBFVqUNlaClsk/KXNGefipI2VP8AMHcM93/68Bxyxc4vjWcZZCd4ngu1O7id48R7/wBFfP2XIHVfM8G/V58cXgOOQNncOrsst3PXPeGwe0qeS+KrdcbmgE4Y44g72Josg4z8c1bMuYj0akZdn8Pbxgd8p3+Fv+g6O48sx8aKeS6VjLI3gT2n9Fe7L0x8oaAIBDmkCRILSSCQZiQPAKvq3e4aAz94TPEaJlhtFaz1BUDTlO6RBGe7hKl7WPZbDdlN3Fp1179MjvPirKps5iGTwTuxA4suZgntxHQLz+6/KYMg6kCeTsGcGeqZBGU8pWpsG39ncM8VM9kjPTNv6Lz2ZR2njVg6xOsh6Uh7msBMNaHOMjDlmBqd5gDOVk9pL1t1sljGts9I5QamJ7h9JwEDXQAdpWkvTaFj6bhTeH5DIESRIkBuROXIrIC8pnWeByKT/hZ/tRU/J+4+nWaN3VaSBmOJHPw55Wlk8nNnjrVKjjvza352gI5s37jxESn24ylp3g4GQfculuTPjEuy7J2Sn/wsRGhL3SJ3y05d0coV7tFsHQtVMYi5r8nHBDW4y2CcDQAPu8Vn32uRJJ8Vs7XbzHEADVc/LKVbI8cvryZVqRPRuFQDdGF3x4LI2uwVKRh7HNPMe9e9Wm1g6j9PWqa3WanUEOAIO4j9f1XfHlv1yuE+PFkiutqqNJloLKIgNydByxbwOzTxVMu+3MiEIVQIQhAIQhB0xrmSu1RkfAXFEgQhKopEqEqoQLf7C29r6D6b5LqZBblPUdkGgaCCDrOqwMLW7BjOsRrDPa4+5Yz/AFax9te0jQN8MIy7mpxngf8AqP8A1RZ2npI4kCP6Xk+wJ9akcQA+cBH9Dz7gvJXdEe/KY8XPPh1lEtlYgQR4OPHmc1JvBuEZcz4AlcKlmmkDmcvctRKZZa0jQndr+oUa2W0CYbnzw6ccgCm2N4aHOccuZ1OEH1kqntltBfJga5eGS3IynUDn8fopF62mLM4TJdDdZyJ4diz5vI6NBJgDvG8QlpVXk9eIO489Mu5UQnBSbPeDm65j17t6KtEbpj9RK5dDwVF1ZL1mIOe8E9py7MlZMvIHnE6+kORIzCyJYQrO6auI4XHPLDxmZIB4rNkalaD5QDoe4/qh1UjXx3Zcwp9DYiuabXNIOJgcRmC0mTAG+AG5/SPBcn7K2pn8OR3Tkfd/sszLG/WrK5ULbuJ7FrLxvMghnGni9v8A9R4lY2tc1YE+bcCOGY3/ABvUi9LdUe9rsJGFmGYPOZ8VPHab0vrRbIpjiWB3jl7io1eqABxMeBVHbr9no8I9GngcNxIM9yfbL4YajAPRLKcn5rhM+5JjU3GG2gH7VW+0d7VXK22oZ+11iM2moSCNDICql656ef6ahKhUIlQAlhAISoQOrETkPauSeU0pUhITgEiksrNDQCwEzJdidJGeUTHfyULXCFfXBsParZTNSgwPY0wTjaCDzEyO9UtZ4JybhHCSd5O/lA7lvPIvezqdvNKR0dam7GDpipgvYe3UdjiplbJuNY93tDb5J7d/KnscI0lX+z2w1qszas02Bz4DcVSB1S4EkwTGYIgeC9qpMBpmQOO7uzVdeMbtzSfWF4bzZXqvTOPGdsL/AIJaBUa5nQgBwc7E+oXeiQ5oDWEDWQZ7ky9bitLnTSdSaA4OlwqOJhpaQRggAg9q3bbvgAccjzicR8AUlqszQzSDOH7xAHbqFjzq6ecXpddWowBpptdBDp6QiSI6oDZ8VAst32inTcx7mOEZEYhvJz6vNeg2qygAkN35HiN/6yqijTL3O4Th8NUmfR4stcewvygEVazmmR1Geh6JAIJEl0NJ3b1Y1PJTRbrjJjXE1sZ75nn4rUXbYcBbh/msg7o63uWotjIIAiTy+OI8VPyZX0vjI8jZ5PqbCJzgtP7wCcIIdMHIEmeUJKWw9FsSBLcGePXDMkwf4pE9ghbq8Hva+JMzyy3+71KutdUxm4yeYiZhPyZExlZansRR6vV0wfx5uDJmfrSJjgIhWV3+T6zuLQ4knzYPWAnDixZzliBE8MIiFpbNVLt/LPh4ZBTrvc7GIPE57hxMb9y5ZcuU+u+OGOlJT8kFl6GS92JrSS+derwmGiQT/UeSYPIzSa3GahbljkgdTIEDnBDszrK2tpqebg6Y6QMaEdI0EHkZ0VhfdSKD/qrpjybxt36cLLuRTWaztDGtAgABo60wABxGaexrTM9g08V2dS05rnaaeF9PXrkt13taXN9hXHGumSNa7OBl7vH1KMLECc479PWFPvcFtNz/AJvW7gQCPCVyrw2lUcNQwuHa0Yl2lc0Krs7ReOtSpncOqP7Kktew9lcf3UfVcR6s1tqbgaAfxYHj7uJVlsqYWGoNOqe4xPqPqW5lZ9YsY20eR6lUGJr3tJzgwcu8LJbR+SzoJIq7pktAEDjByX0DZW4WsBPpSO+CRHcCvMvKlX/Z7SN7Wx94j+67Y5ZbnbFk7eDkJqeQkIXscSIRCIQKhCER0w5JrmJ7k3DKVDIXTClbTXaoyEiWopWs8mX/AKiw8GVPwx71lsK13kvpTb+yk8/hHvWc/wBa6YftHvVSseip56mn6y0H8S521xNXLTo3estTXvBbSH0mD7lSk0+9dqYDqx+r72L5f17r6c6Fpc+kJyw1MHb5gGT3vIUu/KJyO/Gz8YRY7JhYZBE1y4c2lrGgjwUy/AMIJ+c32rpcenGXtXih5tgMeg3u6qwny59O00KbYipUqB0jOBTaRHDMyvRnUhhbHzR+FeeVbE422xwHEdJVJIGTfNMiTuWJ+zfxrrvsxn+tsd0q1r0j0lPsPtJ/7R4LnYKHW/rH4SrGozzjDwHuerx47ZzrJbSOLTzLXTl9HWD2qivOr5yAN08NPbotRtVT67fje0e9Z2+KUVO73FY+uk9G3bWmmSSZwE+A+Cr7Z52Ik/Sdpyc6Pas7df7o/Zn8K0mzuh+s71mVwzeielnbtHAfOYfB1E+8qVfB824fRUS3HJ31m/ioKRfLuq76p96nyuM9w5rNO5Rb1p+dso41j+VUVhROncuV6t89Zftnfk1F3wx3GMsu0TaKz/s1X6jlwt9HzFX7J/4CrTaFo+T1Z+YVCt58xV+yf+ArprWWmZdw6yMiws/y4/LVNeLP2Fv2FOfutV1SMWFv+XH5aqL1/wDJt+yp+xoWp8RobQOtZh/zj+TWXnHlQoebtYGpFJo7SvRqtSXWb7V35FVeeeUW8ei6d8Yo6PqnQ7s/vLtj7jF9V4pWu8B4ZizzBnLOSO0DJX127DFzXOqYmNbHWh0GRIzj45KPc942UPc+00nl04milAZnMh4cZ4RB4q/tm2LKoIpPcwQQ9lRowPaZAwuBJY4YjmN3FejK344Y6+sle9zMpOAaZmCN+RBJPq9aqHNgq3q2hgLQ2piacMuIILBMuaRvz9g7ot42kVHEhomSMQEYhuJG4rUEGUJxYUK7hp3axdGUSV3YxWV30JcNFrW00hUbuJOnBLabA6dF7jsf5PqL6QqVDM6AZDtWX262TNCqRTa9zTmCGGOO7VaynjNOUv348rfZDwWp8mtEstbnf8o+t7FVWmk4fwu8CrzYZrulqOwuIDAJgkSXAgGBlk0+C8uduq9HH4+UevXhWg0u32vpnxyTrvrYnukn0ezR7P7qhtd6yGwQYOsxnnx+qnXbeebyDmGjeM/OMleHxr3WxvKxltMD6PuXO/T1W/WHvPuUB9vgUu0f9n6rlfl5wzsceWWffvWrdxymPa6qthrewD1KluuoA057x+FifWvcOpNIMy0bo3aZ71U3TWOHfqPYFm91ZOmhsdXzn9Q/AVPvCzGo1zAQMdJzQTmBia9sx3rPWK1RVz+cPwLQ0681eymPX/ut8WWmc4p9oWecYPj97QHvVBfoipnlllrnkrTaS1+daAd8H/rWfks9f9p68SfgLn9dJ8crqrQw/Uj/AErRbOVBmfpHPuCx131iWkNE5a9xV9c1owtniR+Fq45x3npo7wq+lHFu/nQRfleGn6p9hVXbbX1ah4Ee2gud+28YagnRnf8Ax5+pY1tJNNPZano9gTrz/f2X7R/5NRV1itXodjfYFNt75tFl+vV/IcvRxXpw5J3/AC77REfJqv1CoNscBQqz/KqfhK7bR1wKFSfm+8Ksv20AUawBH7p+/fhPgu1u8tsYzpNFYCxD/Lf/ABqovaqBZB9lT9ZanOtH7CfsCNfoHeqe/bV+zgbsNITPBzZ9YSfF00FW9AKlnHzajz/7FQe9edba23pemB3uZ6oKlX3fOGpSBMF2IiCDngLcH1iHCO9Y2330x3SPLv4gA2YkjI8fgLrhLuVjKzSu+SN5KHbmYSMOpiYaTlOs6KTZ71ZMlxO7SAOGmii2u98jETEaDMcZXr283autFhcySRlxkeMJrqgD53Hd/um1LTPtjf2SnWOqzF1xLSNJKqml7uJ+O9KuVRrZMZDcNUKaFpSpqyslUNIzzVeKoStdmnlpPHb066NqrZTo4WMfEZOwuHKVUXpetrqmXvf3udoqFm3Fra0N+U1i0aAvLojT0pS3lbbSGNL3kOqAPbiHpMJMPE7tYK55Z5Ze9Of49FtVB5ObjOsRKm7O326xucT18RboYPVndH0vUuLLqrubjBxN+c0y3FwkZTplzVfaaDmemYzjPiQuHl8axy16bN/lJpOaWupuznUNOp7Va3BZ+mpNq03DzgdLHAgANqYcnNmAcI3b9V5g6zzkVNum+q1mPmqrmj5pgtz5HRXquk5K9hYXtY3Ez0C0mHtOTSzSSDo3gi9LX0gIax88InUH5pPJef0PKJaQIc2m7uIJ8D8QpFHyiPDpNFpMRIcR7lzuEanNfrbUbcwUmsa13VESWPERpmRyCqbvvsNpwcjIyLX8AOCoqXlHIa4dAZMn0xv3HJVrdtzBBpuHYQY3pOONfmtayhfgFWScnOnMxoyIE8/bzWxsFva6ud00hlnOWA+9eQ3JtHT+VU3VcmYjixCRDhHWHBb8voml0lndo0jzVTIAx1cJkDQZRuUzw16bnJ/lxv8AtUVsQIgAOnh5+iesBpp6lTXrbMRBBkcOcKRb7JmHY3AxqQ06FrgDAEZtGnFUVaoS7N0x9GOXFYxwdPySpV32nI67hoeCn2K9S0YRmREN7myVQUHOaYDv9P8AdSGdUSHQR/FhbuAG/sUywdJmvLwvY9G/KMxwOnQ/ouV9XpIfkesBBy0mpn61TXhedMUnl1QOcQMiW6y0Dqgch4KJeO1FANc2m1z3EEYs4g6xi9wCk46mXLI9Guq9QW0hv6ok56gc+Ss7xt5+U2WCPTqzpoKRnLsK8mG35YwMpUw0ACN2Y375VbX2vtL3BzqhBbMRGUiCc+S1jxuWXLHrG1m0NIUagLvmiSfnObw7VQX/ALXWdrXtY/GXAiGy6JaWwSJAzA5rzipa+kcXPcXE5y4yfWulKpT4wt6kcby2NbbNvwaHRMpE4qeElxwgdUDKJJ38FT27aOrWAb1WANDchJOGMyXaZ8IUSkKJ1eBnx07VZ2W5rO8CbTTbM+lUa2NdZPZos3k8fjjly1kr7tj6hM43RmXGYB5DQaKmLzrnl6l6BtDszZ6dBzxbqD3CCKTKmOoZO4AGN88l545uZXq4svKLLsmLw4SmOKCEkruolEpEICUIQgsg5ODlED0vSlZyiypULu2sSBJJgQJMwNYHAZnLmq/pSmveeKzra7WL7S5pyOWvalfebi2IGeemc8Z1UBr0wvzhTxT2nNth+JSG2ZjTnyUYOQpqJp6ts3srQtNnZVbaaIc5vWpGo0PY7eCCZBy4b0+89kaVMfvWc4cCY5QYO5eTynCseJ8Vwy4bbuVyvF3vbX2uxtbMOGvEabss/gqtquAnfnuHiQqI1TxPijpTxWpx6+tTDSzdaR8f2XH5TGYMHiMvYoDqp4oFU8VuYtaWAvB40e4DgHO7eKV15VP5jvvO9qr+mKQ1FdKmm8ah1qP+8U01idST2kn2qHjTg5NKlMKkMpTwzVcHJwcs3EXtC7sWnq+O1WVn2TqPGQnlzWUZaXDQnxUqhf1dno1Xt7HH9Vwz4+T+2rpe3vszUs1LpKrS1shukS4yYHcD4LO1agPo6c0t5XzXrwK1apUDZwh73ODZ1gHTRQc+K6ceGUx/ru6OxcgPXGSjEuukdgVxeyJM/wBkuJNNOd5VnSmMbIMdkqPhUro8LTmo50XSJTCEickWkEoRCVA+USmyklWofKJTMSUFZU/EllMQg6ByUOXOUocppXSUuJMlJKmg/Gl6Rc5Qmh0xJoKbKCU0OkIhNDksqBU4JicClUqcEzEklTSukolcy5KE0HpQuaMamh1CFxxJ3SJo2fhSieS59ImVayaobaas5LiUSkldZNM0IQkVQqEiEDkiEK0CVCFkKhCEUJQhCBwQhCBErUiECoKRCgc1KEIRSpQhCKQICEKoRyAhCfAFc0ISJQkKVCIUJjtUqEU0IKEIESIQqFQhCI//2Q=="/>
          <p:cNvSpPr>
            <a:spLocks noChangeAspect="1" noChangeArrowheads="1"/>
          </p:cNvSpPr>
          <p:nvPr/>
        </p:nvSpPr>
        <p:spPr bwMode="auto">
          <a:xfrm>
            <a:off x="0" y="-1122363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data:image/jpeg;base64,/9j/4AAQSkZJRgABAQAAAQABAAD/2wCEAAkGBhQSEBUUExQVFRQVFBcUFxQWFBQVFBQUFBQVFBQVFBUXHCYeFxojGhQUHy8gIycpLCwsFR4xNTAqNSYrLCkBCQoKDgwOGg8PGikcHCQpKSwpKSwsKSwpKSkpKS8sKSwpKSksKSwsKSwsKSwpKSwsLCwpKSksLCwsKSkpLCksLP/AABEIAMIBAwMBIgACEQEDEQH/xAAcAAABBQEBAQAAAAAAAAAAAAAAAQIEBQYDBwj/xABLEAABAwEFBAUHCQYEBAcAAAABAAIRAwQFEiExBkFRYRMicYGRByMyobHB8BRSYnJzkrKz0SQzQlOC4RV0ovFDY5PCFjQ1o8PS4v/EABkBAQEBAQEBAAAAAAAAAAAAAAABAgMEBf/EACQRAQEAAgIDAAIBBQAAAAAAAAABAhEDIRIxQRMykSJCUWFx/9oADAMBAAIRAxEAPwDxUhCcQiErJEJSlAUCBMIXSUxxRTYQlQqEQlQgSEQlSoERCVCBIQlhKiEhEJUsIGwiE6EQgbCIToRCBsJE6EIGohKhAiEqECQiEqEUkISoRCQhKhB0CaUqbCtAnQgJCFkBKYnYU1UCEJUUiVCEQIQhAJUIQCIRCWEAlT6Fnc8w1pceDQSfAK8smxFqfEsFMHfUOHvw6+pNyChhEL0m5fJbTcQ2rWc5zxA6MBoYSJLutm6IOWQPqULaPyQWuzy+k35RSGeKmOuB9Jmvh4LMzxt1tq42MHCRdKtEtJDgQRkQRBHaDouZW2SJEpSKAQhCBEJUiAQhKikSoQiBCRCDoUiUpFaCESESgjJZDS5NQhUCVCEAhCEAlCRKgFZ3Xs5XtAmnTJaMi8kNb4n3KsWk2LvB4q9FPUcHOiTkWiZHbopdyLEqy7Bn/iVQDwY2f9To9QKurFstZ6efR4zxqGR4ZD1KfedY0ixjTBdVwgxEgOh/ZqNTvVnZrI0ML37t54DKc9STIE5dVxzgLhc66zGItnLWiG4WjgwD3QN6kAZAnfJE6wCRmBHA71l//EANsYGAhjjgM6GTAcO+Nw38o2V42c/I6v8AlKv5pXPLcrU0k7FXh0tYEAQH1WxlBwAgGeeq9EYQN8SYBByngd40Xmfkosw6vHpK34T+q39pkVBwBp+yqueU7actodibHbQenotxRAqtGGoOHWHavItqvIjXoy+yvFdmuAw2q0dmju6F69/j1MvdTY+ajPSGevDPI5wDGk9qS03k3Bi3Ri55CcvBdJy5YsXCV8s2qyvpuLXtcxw1a4EHwK4L0nyx7Qtq122drBNKHvqloD3F7Q4NDtcOFwJ59mfm69eN3NuNmqRCELSEQlQgRCVCgRKhCAQhCB+FEJYTVagLkEhL3JjisqRCEKgQhKgEIQgEIQgFpNgqOK2tET1H+xZxaXYG3to2vpHEACk8S44RJwgZ8VnL9a1j7b7aW729LQc7+Y4gc31R+inW9nSWVzG5OLSOGYL5Hg9p7zwWXvrbii80zhL3sc10tccIAMlrZaJk74V1s9tRRtIdTg0ao7Xy0GAQWwQc84HYvLqu+4y2zGz9SrbAXiG0nYnGZAIza2RkSTn2CeC9MvBrBZywuaC+i9gBMenUcZjXcoTMhhpgYATGCOtvLjGeeuaKdTPQTx19qmVtu6YzXp28mln6N4a7Lz1bDkRibBAcJzgxK29tbDw7cXMHhjn8QVDs2/z7BPzvwOWgvJ4bnlx/us3vsecWuwVKV5VDhOB2N+P+Eh4dlPHE7DHYrK8656Buepf7KkKHtBt3ZmOLS7GQc+jzI79B4grNWvbSg4hrS4N3S3IZRGRPFb1b2k6ZLb902554spfksCza1N93c+12g1KWFwLWDJ2cta1mmo7+B4KjtlzVaTcT2EN0xatntHavXjZqONnaCgpYSLTJEIQgEIQgEIQgEIQg7Qkwpy51H7gpUOLE11NMDilLyopqEqFQIQrKyXBWqAODeqRIJykcvBFVqUNlaClsk/KXNGefipI2VP8AMHcM93/68Bxyxc4vjWcZZCd4ngu1O7id48R7/wBFfP2XIHVfM8G/V58cXgOOQNncOrsst3PXPeGwe0qeS+KrdcbmgE4Y44g72Josg4z8c1bMuYj0akZdn8Pbxgd8p3+Fv+g6O48sx8aKeS6VjLI3gT2n9Fe7L0x8oaAIBDmkCRILSSCQZiQPAKvq3e4aAz94TPEaJlhtFaz1BUDTlO6RBGe7hKl7WPZbDdlN3Fp1179MjvPirKps5iGTwTuxA4suZgntxHQLz+6/KYMg6kCeTsGcGeqZBGU8pWpsG39ncM8VM9kjPTNv6Lz2ZR2njVg6xOsh6Uh7msBMNaHOMjDlmBqd5gDOVk9pL1t1sljGts9I5QamJ7h9JwEDXQAdpWkvTaFj6bhTeH5DIESRIkBuROXIrIC8pnWeByKT/hZ/tRU/J+4+nWaN3VaSBmOJHPw55Wlk8nNnjrVKjjvza352gI5s37jxESn24ylp3g4GQfculuTPjEuy7J2Sn/wsRGhL3SJ3y05d0coV7tFsHQtVMYi5r8nHBDW4y2CcDQAPu8Vn32uRJJ8Vs7XbzHEADVc/LKVbI8cvryZVqRPRuFQDdGF3x4LI2uwVKRh7HNPMe9e9Wm1g6j9PWqa3WanUEOAIO4j9f1XfHlv1yuE+PFkiutqqNJloLKIgNydByxbwOzTxVMu+3MiEIVQIQhAIQhB0xrmSu1RkfAXFEgQhKopEqEqoQLf7C29r6D6b5LqZBblPUdkGgaCCDrOqwMLW7BjOsRrDPa4+5Yz/AFax9te0jQN8MIy7mpxngf8AqP8A1RZ2npI4kCP6Xk+wJ9akcQA+cBH9Dz7gvJXdEe/KY8XPPh1lEtlYgQR4OPHmc1JvBuEZcz4AlcKlmmkDmcvctRKZZa0jQndr+oUa2W0CYbnzw6ccgCm2N4aHOccuZ1OEH1kqntltBfJga5eGS3IynUDn8fopF62mLM4TJdDdZyJ4diz5vI6NBJgDvG8QlpVXk9eIO489Mu5UQnBSbPeDm65j17t6KtEbpj9RK5dDwVF1ZL1mIOe8E9py7MlZMvIHnE6+kORIzCyJYQrO6auI4XHPLDxmZIB4rNkalaD5QDoe4/qh1UjXx3Zcwp9DYiuabXNIOJgcRmC0mTAG+AG5/SPBcn7K2pn8OR3Tkfd/sszLG/WrK5ULbuJ7FrLxvMghnGni9v8A9R4lY2tc1YE+bcCOGY3/ABvUi9LdUe9rsJGFmGYPOZ8VPHab0vrRbIpjiWB3jl7io1eqABxMeBVHbr9no8I9GngcNxIM9yfbL4YajAPRLKcn5rhM+5JjU3GG2gH7VW+0d7VXK22oZ+11iM2moSCNDICql656ef6ahKhUIlQAlhAISoQOrETkPauSeU0pUhITgEiksrNDQCwEzJdidJGeUTHfyULXCFfXBsParZTNSgwPY0wTjaCDzEyO9UtZ4JybhHCSd5O/lA7lvPIvezqdvNKR0dam7GDpipgvYe3UdjiplbJuNY93tDb5J7d/KnscI0lX+z2w1qszas02Bz4DcVSB1S4EkwTGYIgeC9qpMBpmQOO7uzVdeMbtzSfWF4bzZXqvTOPGdsL/AIJaBUa5nQgBwc7E+oXeiQ5oDWEDWQZ7ky9bitLnTSdSaA4OlwqOJhpaQRggAg9q3bbvgAccjzicR8AUlqszQzSDOH7xAHbqFjzq6ecXpddWowBpptdBDp6QiSI6oDZ8VAst32inTcx7mOEZEYhvJz6vNeg2qygAkN35HiN/6yqijTL3O4Th8NUmfR4stcewvygEVazmmR1Geh6JAIJEl0NJ3b1Y1PJTRbrjJjXE1sZ75nn4rUXbYcBbh/msg7o63uWotjIIAiTy+OI8VPyZX0vjI8jZ5PqbCJzgtP7wCcIIdMHIEmeUJKWw9FsSBLcGePXDMkwf4pE9ghbq8Hva+JMzyy3+71KutdUxm4yeYiZhPyZExlZansRR6vV0wfx5uDJmfrSJjgIhWV3+T6zuLQ4knzYPWAnDixZzliBE8MIiFpbNVLt/LPh4ZBTrvc7GIPE57hxMb9y5ZcuU+u+OGOlJT8kFl6GS92JrSS+derwmGiQT/UeSYPIzSa3GahbljkgdTIEDnBDszrK2tpqebg6Y6QMaEdI0EHkZ0VhfdSKD/qrpjybxt36cLLuRTWaztDGtAgABo60wABxGaexrTM9g08V2dS05rnaaeF9PXrkt13taXN9hXHGumSNa7OBl7vH1KMLECc479PWFPvcFtNz/AJvW7gQCPCVyrw2lUcNQwuHa0Yl2lc0Krs7ReOtSpncOqP7Kktew9lcf3UfVcR6s1tqbgaAfxYHj7uJVlsqYWGoNOqe4xPqPqW5lZ9YsY20eR6lUGJr3tJzgwcu8LJbR+SzoJIq7pktAEDjByX0DZW4WsBPpSO+CRHcCvMvKlX/Z7SN7Wx94j+67Y5ZbnbFk7eDkJqeQkIXscSIRCIQKhCER0w5JrmJ7k3DKVDIXTClbTXaoyEiWopWs8mX/AKiw8GVPwx71lsK13kvpTb+yk8/hHvWc/wBa6YftHvVSseip56mn6y0H8S521xNXLTo3estTXvBbSH0mD7lSk0+9dqYDqx+r72L5f17r6c6Fpc+kJyw1MHb5gGT3vIUu/KJyO/Gz8YRY7JhYZBE1y4c2lrGgjwUy/AMIJ+c32rpcenGXtXih5tgMeg3u6qwny59O00KbYipUqB0jOBTaRHDMyvRnUhhbHzR+FeeVbE422xwHEdJVJIGTfNMiTuWJ+zfxrrvsxn+tsd0q1r0j0lPsPtJ/7R4LnYKHW/rH4SrGozzjDwHuerx47ZzrJbSOLTzLXTl9HWD2qivOr5yAN08NPbotRtVT67fje0e9Z2+KUVO73FY+uk9G3bWmmSSZwE+A+Cr7Z52Ik/Sdpyc6Pas7df7o/Zn8K0mzuh+s71mVwzeielnbtHAfOYfB1E+8qVfB824fRUS3HJ31m/ioKRfLuq76p96nyuM9w5rNO5Rb1p+dso41j+VUVhROncuV6t89Zftnfk1F3wx3GMsu0TaKz/s1X6jlwt9HzFX7J/4CrTaFo+T1Z+YVCt58xV+yf+ArprWWmZdw6yMiws/y4/LVNeLP2Fv2FOfutV1SMWFv+XH5aqL1/wDJt+yp+xoWp8RobQOtZh/zj+TWXnHlQoebtYGpFJo7SvRqtSXWb7V35FVeeeUW8ei6d8Yo6PqnQ7s/vLtj7jF9V4pWu8B4ZizzBnLOSO0DJX127DFzXOqYmNbHWh0GRIzj45KPc942UPc+00nl04milAZnMh4cZ4RB4q/tm2LKoIpPcwQQ9lRowPaZAwuBJY4YjmN3FejK344Y6+sle9zMpOAaZmCN+RBJPq9aqHNgq3q2hgLQ2piacMuIILBMuaRvz9g7ot42kVHEhomSMQEYhuJG4rUEGUJxYUK7hp3axdGUSV3YxWV30JcNFrW00hUbuJOnBLabA6dF7jsf5PqL6QqVDM6AZDtWX262TNCqRTa9zTmCGGOO7VaynjNOUv348rfZDwWp8mtEstbnf8o+t7FVWmk4fwu8CrzYZrulqOwuIDAJgkSXAgGBlk0+C8uduq9HH4+UevXhWg0u32vpnxyTrvrYnukn0ezR7P7qhtd6yGwQYOsxnnx+qnXbeebyDmGjeM/OMleHxr3WxvKxltMD6PuXO/T1W/WHvPuUB9vgUu0f9n6rlfl5wzsceWWffvWrdxymPa6qthrewD1KluuoA057x+FifWvcOpNIMy0bo3aZ71U3TWOHfqPYFm91ZOmhsdXzn9Q/AVPvCzGo1zAQMdJzQTmBia9sx3rPWK1RVz+cPwLQ0681eymPX/ut8WWmc4p9oWecYPj97QHvVBfoipnlllrnkrTaS1+daAd8H/rWfks9f9p68SfgLn9dJ8crqrQw/Uj/AErRbOVBmfpHPuCx131iWkNE5a9xV9c1owtniR+Fq45x3npo7wq+lHFu/nQRfleGn6p9hVXbbX1ah4Ee2gud+28YagnRnf8Ax5+pY1tJNNPZano9gTrz/f2X7R/5NRV1itXodjfYFNt75tFl+vV/IcvRxXpw5J3/AC77REfJqv1CoNscBQqz/KqfhK7bR1wKFSfm+8Ksv20AUawBH7p+/fhPgu1u8tsYzpNFYCxD/Lf/ABqovaqBZB9lT9ZanOtH7CfsCNfoHeqe/bV+zgbsNITPBzZ9YSfF00FW9AKlnHzajz/7FQe9edba23pemB3uZ6oKlX3fOGpSBMF2IiCDngLcH1iHCO9Y2330x3SPLv4gA2YkjI8fgLrhLuVjKzSu+SN5KHbmYSMOpiYaTlOs6KTZ71ZMlxO7SAOGmii2u98jETEaDMcZXr283autFhcySRlxkeMJrqgD53Hd/um1LTPtjf2SnWOqzF1xLSNJKqml7uJ+O9KuVRrZMZDcNUKaFpSpqyslUNIzzVeKoStdmnlpPHb066NqrZTo4WMfEZOwuHKVUXpetrqmXvf3udoqFm3Fra0N+U1i0aAvLojT0pS3lbbSGNL3kOqAPbiHpMJMPE7tYK55Z5Ze9Of49FtVB5ObjOsRKm7O326xucT18RboYPVndH0vUuLLqrubjBxN+c0y3FwkZTplzVfaaDmemYzjPiQuHl8axy16bN/lJpOaWupuznUNOp7Va3BZ+mpNq03DzgdLHAgANqYcnNmAcI3b9V5g6zzkVNum+q1mPmqrmj5pgtz5HRXquk5K9hYXtY3Ez0C0mHtOTSzSSDo3gi9LX0gIax88InUH5pPJef0PKJaQIc2m7uIJ8D8QpFHyiPDpNFpMRIcR7lzuEanNfrbUbcwUmsa13VESWPERpmRyCqbvvsNpwcjIyLX8AOCoqXlHIa4dAZMn0xv3HJVrdtzBBpuHYQY3pOONfmtayhfgFWScnOnMxoyIE8/bzWxsFva6ud00hlnOWA+9eQ3JtHT+VU3VcmYjixCRDhHWHBb8voml0lndo0jzVTIAx1cJkDQZRuUzw16bnJ/lxv8AtUVsQIgAOnh5+iesBpp6lTXrbMRBBkcOcKRb7JmHY3AxqQ06FrgDAEZtGnFUVaoS7N0x9GOXFYxwdPySpV32nI67hoeCn2K9S0YRmREN7myVQUHOaYDv9P8AdSGdUSHQR/FhbuAG/sUywdJmvLwvY9G/KMxwOnQ/ouV9XpIfkesBBy0mpn61TXhedMUnl1QOcQMiW6y0Dqgch4KJeO1FANc2m1z3EEYs4g6xi9wCk46mXLI9Guq9QW0hv6ok56gc+Ss7xt5+U2WCPTqzpoKRnLsK8mG35YwMpUw0ACN2Y375VbX2vtL3BzqhBbMRGUiCc+S1jxuWXLHrG1m0NIUagLvmiSfnObw7VQX/ALXWdrXtY/GXAiGy6JaWwSJAzA5rzipa+kcXPcXE5y4yfWulKpT4wt6kcby2NbbNvwaHRMpE4qeElxwgdUDKJJ38FT27aOrWAb1WANDchJOGMyXaZ8IUSkKJ1eBnx07VZ2W5rO8CbTTbM+lUa2NdZPZos3k8fjjly1kr7tj6hM43RmXGYB5DQaKmLzrnl6l6BtDszZ6dBzxbqD3CCKTKmOoZO4AGN88l545uZXq4svKLLsmLw4SmOKCEkruolEpEICUIQgsg5ODlED0vSlZyiypULu2sSBJJgQJMwNYHAZnLmq/pSmveeKzra7WL7S5pyOWvalfebi2IGeemc8Z1UBr0wvzhTxT2nNth+JSG2ZjTnyUYOQpqJp6ts3srQtNnZVbaaIc5vWpGo0PY7eCCZBy4b0+89kaVMfvWc4cCY5QYO5eTynCseJ8Vwy4bbuVyvF3vbX2uxtbMOGvEabss/gqtquAnfnuHiQqI1TxPijpTxWpx6+tTDSzdaR8f2XH5TGYMHiMvYoDqp4oFU8VuYtaWAvB40e4DgHO7eKV15VP5jvvO9qr+mKQ1FdKmm8ah1qP+8U01idST2kn2qHjTg5NKlMKkMpTwzVcHJwcs3EXtC7sWnq+O1WVn2TqPGQnlzWUZaXDQnxUqhf1dno1Xt7HH9Vwz4+T+2rpe3vszUs1LpKrS1shukS4yYHcD4LO1agPo6c0t5XzXrwK1apUDZwh73ODZ1gHTRQc+K6ceGUx/ru6OxcgPXGSjEuukdgVxeyJM/wBkuJNNOd5VnSmMbIMdkqPhUro8LTmo50XSJTCEickWkEoRCVA+USmyklWofKJTMSUFZU/EllMQg6ByUOXOUocppXSUuJMlJKmg/Gl6Rc5Qmh0xJoKbKCU0OkIhNDksqBU4JicClUqcEzEklTSukolcy5KE0HpQuaMamh1CFxxJ3SJo2fhSieS59ImVayaobaas5LiUSkldZNM0IQkVQqEiEDkiEK0CVCFkKhCEUJQhCBwQhCBErUiECoKRCgc1KEIRSpQhCKQICEKoRyAhCfAFc0ISJQkKVCIUJjtUqEU0IKEIESIQqFQhCI//2Q=="/>
          <p:cNvSpPr>
            <a:spLocks noChangeAspect="1" noChangeArrowheads="1"/>
          </p:cNvSpPr>
          <p:nvPr/>
        </p:nvSpPr>
        <p:spPr bwMode="auto">
          <a:xfrm>
            <a:off x="0" y="-1122363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data:image/jpeg;base64,/9j/4AAQSkZJRgABAQAAAQABAAD/2wCEAAkGBhQSEBUUExQVFRQVFBcUFxQWFBQVFBQUFBQVFBQVFBUXHCYeFxojGhQUHy8gIycpLCwsFR4xNTAqNSYrLCkBCQoKDgwOGg8PGikcHCQpKSwpKSwsKSwpKSkpKS8sKSwpKSksKSwsKSwsKSwpKSwsLCwpKSksLCwsKSkpLCksLP/AABEIAMIBAwMBIgACEQEDEQH/xAAcAAABBQEBAQAAAAAAAAAAAAAAAQIEBQYDBwj/xABLEAABAwEFBAUHCQYEBAcAAAABAAIRAwQFEiExBkFRYRMicYGRByMyobHB8BRSYnJzkrKz0SQzQlOC4RV0ovFDY5PCFjQ1o8PS4v/EABkBAQEBAQEBAAAAAAAAAAAAAAABAgMEBf/EACQRAQEAAgIDAAIBBQAAAAAAAAABAhEDIRIxQRMykSJCUWFx/9oADAMBAAIRAxEAPwDxUhCcQiErJEJSlAUCBMIXSUxxRTYQlQqEQlQgSEQlSoERCVCBIQlhKiEhEJUsIGwiE6EQgbCIToRCBsJE6EIGohKhAiEqECQiEqEUkISoRCQhKhB0CaUqbCtAnQgJCFkBKYnYU1UCEJUUiVCEQIQhAJUIQCIRCWEAlT6Fnc8w1pceDQSfAK8smxFqfEsFMHfUOHvw6+pNyChhEL0m5fJbTcQ2rWc5zxA6MBoYSJLutm6IOWQPqULaPyQWuzy+k35RSGeKmOuB9Jmvh4LMzxt1tq42MHCRdKtEtJDgQRkQRBHaDouZW2SJEpSKAQhCBEJUiAQhKikSoQiBCRCDoUiUpFaCESESgjJZDS5NQhUCVCEAhCEAlCRKgFZ3Xs5XtAmnTJaMi8kNb4n3KsWk2LvB4q9FPUcHOiTkWiZHbopdyLEqy7Bn/iVQDwY2f9To9QKurFstZ6efR4zxqGR4ZD1KfedY0ixjTBdVwgxEgOh/ZqNTvVnZrI0ML37t54DKc9STIE5dVxzgLhc66zGItnLWiG4WjgwD3QN6kAZAnfJE6wCRmBHA71l//EANsYGAhjjgM6GTAcO+Nw38o2V42c/I6v8AlKv5pXPLcrU0k7FXh0tYEAQH1WxlBwAgGeeq9EYQN8SYBByngd40Xmfkosw6vHpK34T+q39pkVBwBp+yqueU7actodibHbQenotxRAqtGGoOHWHavItqvIjXoy+yvFdmuAw2q0dmju6F69/j1MvdTY+ajPSGevDPI5wDGk9qS03k3Bi3Ri55CcvBdJy5YsXCV8s2qyvpuLXtcxw1a4EHwK4L0nyx7Qtq122drBNKHvqloD3F7Q4NDtcOFwJ59mfm69eN3NuNmqRCELSEQlQgRCVCgRKhCAQhCB+FEJYTVagLkEhL3JjisqRCEKgQhKgEIQgEIQgFpNgqOK2tET1H+xZxaXYG3to2vpHEACk8S44RJwgZ8VnL9a1j7b7aW729LQc7+Y4gc31R+inW9nSWVzG5OLSOGYL5Hg9p7zwWXvrbii80zhL3sc10tccIAMlrZaJk74V1s9tRRtIdTg0ao7Xy0GAQWwQc84HYvLqu+4y2zGz9SrbAXiG0nYnGZAIza2RkSTn2CeC9MvBrBZywuaC+i9gBMenUcZjXcoTMhhpgYATGCOtvLjGeeuaKdTPQTx19qmVtu6YzXp28mln6N4a7Lz1bDkRibBAcJzgxK29tbDw7cXMHhjn8QVDs2/z7BPzvwOWgvJ4bnlx/us3vsecWuwVKV5VDhOB2N+P+Eh4dlPHE7DHYrK8656Buepf7KkKHtBt3ZmOLS7GQc+jzI79B4grNWvbSg4hrS4N3S3IZRGRPFb1b2k6ZLb902554spfksCza1N93c+12g1KWFwLWDJ2cta1mmo7+B4KjtlzVaTcT2EN0xatntHavXjZqONnaCgpYSLTJEIQgEIQgEIQgEIQg7Qkwpy51H7gpUOLE11NMDilLyopqEqFQIQrKyXBWqAODeqRIJykcvBFVqUNlaClsk/KXNGefipI2VP8AMHcM93/68Bxyxc4vjWcZZCd4ngu1O7id48R7/wBFfP2XIHVfM8G/V58cXgOOQNncOrsst3PXPeGwe0qeS+KrdcbmgE4Y44g72Josg4z8c1bMuYj0akZdn8Pbxgd8p3+Fv+g6O48sx8aKeS6VjLI3gT2n9Fe7L0x8oaAIBDmkCRILSSCQZiQPAKvq3e4aAz94TPEaJlhtFaz1BUDTlO6RBGe7hKl7WPZbDdlN3Fp1179MjvPirKps5iGTwTuxA4suZgntxHQLz+6/KYMg6kCeTsGcGeqZBGU8pWpsG39ncM8VM9kjPTNv6Lz2ZR2njVg6xOsh6Uh7msBMNaHOMjDlmBqd5gDOVk9pL1t1sljGts9I5QamJ7h9JwEDXQAdpWkvTaFj6bhTeH5DIESRIkBuROXIrIC8pnWeByKT/hZ/tRU/J+4+nWaN3VaSBmOJHPw55Wlk8nNnjrVKjjvza352gI5s37jxESn24ylp3g4GQfculuTPjEuy7J2Sn/wsRGhL3SJ3y05d0coV7tFsHQtVMYi5r8nHBDW4y2CcDQAPu8Vn32uRJJ8Vs7XbzHEADVc/LKVbI8cvryZVqRPRuFQDdGF3x4LI2uwVKRh7HNPMe9e9Wm1g6j9PWqa3WanUEOAIO4j9f1XfHlv1yuE+PFkiutqqNJloLKIgNydByxbwOzTxVMu+3MiEIVQIQhAIQhB0xrmSu1RkfAXFEgQhKopEqEqoQLf7C29r6D6b5LqZBblPUdkGgaCCDrOqwMLW7BjOsRrDPa4+5Yz/AFax9te0jQN8MIy7mpxngf8AqP8A1RZ2npI4kCP6Xk+wJ9akcQA+cBH9Dz7gvJXdEe/KY8XPPh1lEtlYgQR4OPHmc1JvBuEZcz4AlcKlmmkDmcvctRKZZa0jQndr+oUa2W0CYbnzw6ccgCm2N4aHOccuZ1OEH1kqntltBfJga5eGS3IynUDn8fopF62mLM4TJdDdZyJ4diz5vI6NBJgDvG8QlpVXk9eIO489Mu5UQnBSbPeDm65j17t6KtEbpj9RK5dDwVF1ZL1mIOe8E9py7MlZMvIHnE6+kORIzCyJYQrO6auI4XHPLDxmZIB4rNkalaD5QDoe4/qh1UjXx3Zcwp9DYiuabXNIOJgcRmC0mTAG+AG5/SPBcn7K2pn8OR3Tkfd/sszLG/WrK5ULbuJ7FrLxvMghnGni9v8A9R4lY2tc1YE+bcCOGY3/ABvUi9LdUe9rsJGFmGYPOZ8VPHab0vrRbIpjiWB3jl7io1eqABxMeBVHbr9no8I9GngcNxIM9yfbL4YajAPRLKcn5rhM+5JjU3GG2gH7VW+0d7VXK22oZ+11iM2moSCNDICql656ef6ahKhUIlQAlhAISoQOrETkPauSeU0pUhITgEiksrNDQCwEzJdidJGeUTHfyULXCFfXBsParZTNSgwPY0wTjaCDzEyO9UtZ4JybhHCSd5O/lA7lvPIvezqdvNKR0dam7GDpipgvYe3UdjiplbJuNY93tDb5J7d/KnscI0lX+z2w1qszas02Bz4DcVSB1S4EkwTGYIgeC9qpMBpmQOO7uzVdeMbtzSfWF4bzZXqvTOPGdsL/AIJaBUa5nQgBwc7E+oXeiQ5oDWEDWQZ7ky9bitLnTSdSaA4OlwqOJhpaQRggAg9q3bbvgAccjzicR8AUlqszQzSDOH7xAHbqFjzq6ecXpddWowBpptdBDp6QiSI6oDZ8VAst32inTcx7mOEZEYhvJz6vNeg2qygAkN35HiN/6yqijTL3O4Th8NUmfR4stcewvygEVazmmR1Geh6JAIJEl0NJ3b1Y1PJTRbrjJjXE1sZ75nn4rUXbYcBbh/msg7o63uWotjIIAiTy+OI8VPyZX0vjI8jZ5PqbCJzgtP7wCcIIdMHIEmeUJKWw9FsSBLcGePXDMkwf4pE9ghbq8Hva+JMzyy3+71KutdUxm4yeYiZhPyZExlZansRR6vV0wfx5uDJmfrSJjgIhWV3+T6zuLQ4knzYPWAnDixZzliBE8MIiFpbNVLt/LPh4ZBTrvc7GIPE57hxMb9y5ZcuU+u+OGOlJT8kFl6GS92JrSS+derwmGiQT/UeSYPIzSa3GahbljkgdTIEDnBDszrK2tpqebg6Y6QMaEdI0EHkZ0VhfdSKD/qrpjybxt36cLLuRTWaztDGtAgABo60wABxGaexrTM9g08V2dS05rnaaeF9PXrkt13taXN9hXHGumSNa7OBl7vH1KMLECc479PWFPvcFtNz/AJvW7gQCPCVyrw2lUcNQwuHa0Yl2lc0Krs7ReOtSpncOqP7Kktew9lcf3UfVcR6s1tqbgaAfxYHj7uJVlsqYWGoNOqe4xPqPqW5lZ9YsY20eR6lUGJr3tJzgwcu8LJbR+SzoJIq7pktAEDjByX0DZW4WsBPpSO+CRHcCvMvKlX/Z7SN7Wx94j+67Y5ZbnbFk7eDkJqeQkIXscSIRCIQKhCER0w5JrmJ7k3DKVDIXTClbTXaoyEiWopWs8mX/AKiw8GVPwx71lsK13kvpTb+yk8/hHvWc/wBa6YftHvVSseip56mn6y0H8S521xNXLTo3estTXvBbSH0mD7lSk0+9dqYDqx+r72L5f17r6c6Fpc+kJyw1MHb5gGT3vIUu/KJyO/Gz8YRY7JhYZBE1y4c2lrGgjwUy/AMIJ+c32rpcenGXtXih5tgMeg3u6qwny59O00KbYipUqB0jOBTaRHDMyvRnUhhbHzR+FeeVbE422xwHEdJVJIGTfNMiTuWJ+zfxrrvsxn+tsd0q1r0j0lPsPtJ/7R4LnYKHW/rH4SrGozzjDwHuerx47ZzrJbSOLTzLXTl9HWD2qivOr5yAN08NPbotRtVT67fje0e9Z2+KUVO73FY+uk9G3bWmmSSZwE+A+Cr7Z52Ik/Sdpyc6Pas7df7o/Zn8K0mzuh+s71mVwzeielnbtHAfOYfB1E+8qVfB824fRUS3HJ31m/ioKRfLuq76p96nyuM9w5rNO5Rb1p+dso41j+VUVhROncuV6t89Zftnfk1F3wx3GMsu0TaKz/s1X6jlwt9HzFX7J/4CrTaFo+T1Z+YVCt58xV+yf+ArprWWmZdw6yMiws/y4/LVNeLP2Fv2FOfutV1SMWFv+XH5aqL1/wDJt+yp+xoWp8RobQOtZh/zj+TWXnHlQoebtYGpFJo7SvRqtSXWb7V35FVeeeUW8ei6d8Yo6PqnQ7s/vLtj7jF9V4pWu8B4ZizzBnLOSO0DJX127DFzXOqYmNbHWh0GRIzj45KPc942UPc+00nl04milAZnMh4cZ4RB4q/tm2LKoIpPcwQQ9lRowPaZAwuBJY4YjmN3FejK344Y6+sle9zMpOAaZmCN+RBJPq9aqHNgq3q2hgLQ2piacMuIILBMuaRvz9g7ot42kVHEhomSMQEYhuJG4rUEGUJxYUK7hp3axdGUSV3YxWV30JcNFrW00hUbuJOnBLabA6dF7jsf5PqL6QqVDM6AZDtWX262TNCqRTa9zTmCGGOO7VaynjNOUv348rfZDwWp8mtEstbnf8o+t7FVWmk4fwu8CrzYZrulqOwuIDAJgkSXAgGBlk0+C8uduq9HH4+UevXhWg0u32vpnxyTrvrYnukn0ezR7P7qhtd6yGwQYOsxnnx+qnXbeebyDmGjeM/OMleHxr3WxvKxltMD6PuXO/T1W/WHvPuUB9vgUu0f9n6rlfl5wzsceWWffvWrdxymPa6qthrewD1KluuoA057x+FifWvcOpNIMy0bo3aZ71U3TWOHfqPYFm91ZOmhsdXzn9Q/AVPvCzGo1zAQMdJzQTmBia9sx3rPWK1RVz+cPwLQ0681eymPX/ut8WWmc4p9oWecYPj97QHvVBfoipnlllrnkrTaS1+daAd8H/rWfks9f9p68SfgLn9dJ8crqrQw/Uj/AErRbOVBmfpHPuCx131iWkNE5a9xV9c1owtniR+Fq45x3npo7wq+lHFu/nQRfleGn6p9hVXbbX1ah4Ee2gud+28YagnRnf8Ax5+pY1tJNNPZano9gTrz/f2X7R/5NRV1itXodjfYFNt75tFl+vV/IcvRxXpw5J3/AC77REfJqv1CoNscBQqz/KqfhK7bR1wKFSfm+8Ksv20AUawBH7p+/fhPgu1u8tsYzpNFYCxD/Lf/ABqovaqBZB9lT9ZanOtH7CfsCNfoHeqe/bV+zgbsNITPBzZ9YSfF00FW9AKlnHzajz/7FQe9edba23pemB3uZ6oKlX3fOGpSBMF2IiCDngLcH1iHCO9Y2330x3SPLv4gA2YkjI8fgLrhLuVjKzSu+SN5KHbmYSMOpiYaTlOs6KTZ71ZMlxO7SAOGmii2u98jETEaDMcZXr283autFhcySRlxkeMJrqgD53Hd/um1LTPtjf2SnWOqzF1xLSNJKqml7uJ+O9KuVRrZMZDcNUKaFpSpqyslUNIzzVeKoStdmnlpPHb066NqrZTo4WMfEZOwuHKVUXpetrqmXvf3udoqFm3Fra0N+U1i0aAvLojT0pS3lbbSGNL3kOqAPbiHpMJMPE7tYK55Z5Ze9Of49FtVB5ObjOsRKm7O326xucT18RboYPVndH0vUuLLqrubjBxN+c0y3FwkZTplzVfaaDmemYzjPiQuHl8axy16bN/lJpOaWupuznUNOp7Va3BZ+mpNq03DzgdLHAgANqYcnNmAcI3b9V5g6zzkVNum+q1mPmqrmj5pgtz5HRXquk5K9hYXtY3Ez0C0mHtOTSzSSDo3gi9LX0gIax88InUH5pPJef0PKJaQIc2m7uIJ8D8QpFHyiPDpNFpMRIcR7lzuEanNfrbUbcwUmsa13VESWPERpmRyCqbvvsNpwcjIyLX8AOCoqXlHIa4dAZMn0xv3HJVrdtzBBpuHYQY3pOONfmtayhfgFWScnOnMxoyIE8/bzWxsFva6ud00hlnOWA+9eQ3JtHT+VU3VcmYjixCRDhHWHBb8voml0lndo0jzVTIAx1cJkDQZRuUzw16bnJ/lxv8AtUVsQIgAOnh5+iesBpp6lTXrbMRBBkcOcKRb7JmHY3AxqQ06FrgDAEZtGnFUVaoS7N0x9GOXFYxwdPySpV32nI67hoeCn2K9S0YRmREN7myVQUHOaYDv9P8AdSGdUSHQR/FhbuAG/sUywdJmvLwvY9G/KMxwOnQ/ouV9XpIfkesBBy0mpn61TXhedMUnl1QOcQMiW6y0Dqgch4KJeO1FANc2m1z3EEYs4g6xi9wCk46mXLI9Guq9QW0hv6ok56gc+Ss7xt5+U2WCPTqzpoKRnLsK8mG35YwMpUw0ACN2Y375VbX2vtL3BzqhBbMRGUiCc+S1jxuWXLHrG1m0NIUagLvmiSfnObw7VQX/ALXWdrXtY/GXAiGy6JaWwSJAzA5rzipa+kcXPcXE5y4yfWulKpT4wt6kcby2NbbNvwaHRMpE4qeElxwgdUDKJJ38FT27aOrWAb1WANDchJOGMyXaZ8IUSkKJ1eBnx07VZ2W5rO8CbTTbM+lUa2NdZPZos3k8fjjly1kr7tj6hM43RmXGYB5DQaKmLzrnl6l6BtDszZ6dBzxbqD3CCKTKmOoZO4AGN88l545uZXq4svKLLsmLw4SmOKCEkruolEpEICUIQgsg5ODlED0vSlZyiypULu2sSBJJgQJMwNYHAZnLmq/pSmveeKzra7WL7S5pyOWvalfebi2IGeemc8Z1UBr0wvzhTxT2nNth+JSG2ZjTnyUYOQpqJp6ts3srQtNnZVbaaIc5vWpGo0PY7eCCZBy4b0+89kaVMfvWc4cCY5QYO5eTynCseJ8Vwy4bbuVyvF3vbX2uxtbMOGvEabss/gqtquAnfnuHiQqI1TxPijpTxWpx6+tTDSzdaR8f2XH5TGYMHiMvYoDqp4oFU8VuYtaWAvB40e4DgHO7eKV15VP5jvvO9qr+mKQ1FdKmm8ah1qP+8U01idST2kn2qHjTg5NKlMKkMpTwzVcHJwcs3EXtC7sWnq+O1WVn2TqPGQnlzWUZaXDQnxUqhf1dno1Xt7HH9Vwz4+T+2rpe3vszUs1LpKrS1shukS4yYHcD4LO1agPo6c0t5XzXrwK1apUDZwh73ODZ1gHTRQc+K6ceGUx/ru6OxcgPXGSjEuukdgVxeyJM/wBkuJNNOd5VnSmMbIMdkqPhUro8LTmo50XSJTCEickWkEoRCVA+USmyklWofKJTMSUFZU/EllMQg6ByUOXOUocppXSUuJMlJKmg/Gl6Rc5Qmh0xJoKbKCU0OkIhNDksqBU4JicClUqcEzEklTSukolcy5KE0HpQuaMamh1CFxxJ3SJo2fhSieS59ImVayaobaas5LiUSkldZNM0IQkVQqEiEDkiEK0CVCFkKhCEUJQhCBwQhCBErUiECoKRCgc1KEIRSpQhCKQICEKoRyAhCfAFc0ISJQkKVCIUJjtUqEU0IKEIESIQqFQhCI//2Q=="/>
          <p:cNvSpPr>
            <a:spLocks noChangeAspect="1" noChangeArrowheads="1"/>
          </p:cNvSpPr>
          <p:nvPr/>
        </p:nvSpPr>
        <p:spPr bwMode="auto">
          <a:xfrm>
            <a:off x="0" y="-1122363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4" name="AutoShape 10" descr="data:image/jpeg;base64,/9j/4AAQSkZJRgABAQAAAQABAAD/2wCEAAkGBhQSEBUUExQVFRQVFBcUFxQWFBQVFBQUFBQVFBQVFBUXHCYeFxojGhQUHy8gIycpLCwsFR4xNTAqNSYrLCkBCQoKDgwOGg8PGikcHCQpKSwpKSwsKSwpKSkpKS8sKSwpKSksKSwsKSwsKSwpKSwsLCwpKSksLCwsKSkpLCksLP/AABEIAMIBAwMBIgACEQEDEQH/xAAcAAABBQEBAQAAAAAAAAAAAAAAAQIEBQYDBwj/xABLEAABAwEFBAUHCQYEBAcAAAABAAIRAwQFEiExBkFRYRMicYGRByMyobHB8BRSYnJzkrKz0SQzQlOC4RV0ovFDY5PCFjQ1o8PS4v/EABkBAQEBAQEBAAAAAAAAAAAAAAABAgMEBf/EACQRAQEAAgIDAAIBBQAAAAAAAAABAhEDIRIxQRMykSJCUWFx/9oADAMBAAIRAxEAPwDxUhCcQiErJEJSlAUCBMIXSUxxRTYQlQqEQlQgSEQlSoERCVCBIQlhKiEhEJUsIGwiE6EQgbCIToRCBsJE6EIGohKhAiEqECQiEqEUkISoRCQhKhB0CaUqbCtAnQgJCFkBKYnYU1UCEJUUiVCEQIQhAJUIQCIRCWEAlT6Fnc8w1pceDQSfAK8smxFqfEsFMHfUOHvw6+pNyChhEL0m5fJbTcQ2rWc5zxA6MBoYSJLutm6IOWQPqULaPyQWuzy+k35RSGeKmOuB9Jmvh4LMzxt1tq42MHCRdKtEtJDgQRkQRBHaDouZW2SJEpSKAQhCBEJUiAQhKikSoQiBCRCDoUiUpFaCESESgjJZDS5NQhUCVCEAhCEAlCRKgFZ3Xs5XtAmnTJaMi8kNb4n3KsWk2LvB4q9FPUcHOiTkWiZHbopdyLEqy7Bn/iVQDwY2f9To9QKurFstZ6efR4zxqGR4ZD1KfedY0ixjTBdVwgxEgOh/ZqNTvVnZrI0ML37t54DKc9STIE5dVxzgLhc66zGItnLWiG4WjgwD3QN6kAZAnfJE6wCRmBHA71l//EANsYGAhjjgM6GTAcO+Nw38o2V42c/I6v8AlKv5pXPLcrU0k7FXh0tYEAQH1WxlBwAgGeeq9EYQN8SYBByngd40Xmfkosw6vHpK34T+q39pkVBwBp+yqueU7actodibHbQenotxRAqtGGoOHWHavItqvIjXoy+yvFdmuAw2q0dmju6F69/j1MvdTY+ajPSGevDPI5wDGk9qS03k3Bi3Ri55CcvBdJy5YsXCV8s2qyvpuLXtcxw1a4EHwK4L0nyx7Qtq122drBNKHvqloD3F7Q4NDtcOFwJ59mfm69eN3NuNmqRCELSEQlQgRCVCgRKhCAQhCB+FEJYTVagLkEhL3JjisqRCEKgQhKgEIQgEIQgFpNgqOK2tET1H+xZxaXYG3to2vpHEACk8S44RJwgZ8VnL9a1j7b7aW729LQc7+Y4gc31R+inW9nSWVzG5OLSOGYL5Hg9p7zwWXvrbii80zhL3sc10tccIAMlrZaJk74V1s9tRRtIdTg0ao7Xy0GAQWwQc84HYvLqu+4y2zGz9SrbAXiG0nYnGZAIza2RkSTn2CeC9MvBrBZywuaC+i9gBMenUcZjXcoTMhhpgYATGCOtvLjGeeuaKdTPQTx19qmVtu6YzXp28mln6N4a7Lz1bDkRibBAcJzgxK29tbDw7cXMHhjn8QVDs2/z7BPzvwOWgvJ4bnlx/us3vsecWuwVKV5VDhOB2N+P+Eh4dlPHE7DHYrK8656Buepf7KkKHtBt3ZmOLS7GQc+jzI79B4grNWvbSg4hrS4N3S3IZRGRPFb1b2k6ZLb902554spfksCza1N93c+12g1KWFwLWDJ2cta1mmo7+B4KjtlzVaTcT2EN0xatntHavXjZqONnaCgpYSLTJEIQgEIQgEIQgEIQg7Qkwpy51H7gpUOLE11NMDilLyopqEqFQIQrKyXBWqAODeqRIJykcvBFVqUNlaClsk/KXNGefipI2VP8AMHcM93/68Bxyxc4vjWcZZCd4ngu1O7id48R7/wBFfP2XIHVfM8G/V58cXgOOQNncOrsst3PXPeGwe0qeS+KrdcbmgE4Y44g72Josg4z8c1bMuYj0akZdn8Pbxgd8p3+Fv+g6O48sx8aKeS6VjLI3gT2n9Fe7L0x8oaAIBDmkCRILSSCQZiQPAKvq3e4aAz94TPEaJlhtFaz1BUDTlO6RBGe7hKl7WPZbDdlN3Fp1179MjvPirKps5iGTwTuxA4suZgntxHQLz+6/KYMg6kCeTsGcGeqZBGU8pWpsG39ncM8VM9kjPTNv6Lz2ZR2njVg6xOsh6Uh7msBMNaHOMjDlmBqd5gDOVk9pL1t1sljGts9I5QamJ7h9JwEDXQAdpWkvTaFj6bhTeH5DIESRIkBuROXIrIC8pnWeByKT/hZ/tRU/J+4+nWaN3VaSBmOJHPw55Wlk8nNnjrVKjjvza352gI5s37jxESn24ylp3g4GQfculuTPjEuy7J2Sn/wsRGhL3SJ3y05d0coV7tFsHQtVMYi5r8nHBDW4y2CcDQAPu8Vn32uRJJ8Vs7XbzHEADVc/LKVbI8cvryZVqRPRuFQDdGF3x4LI2uwVKRh7HNPMe9e9Wm1g6j9PWqa3WanUEOAIO4j9f1XfHlv1yuE+PFkiutqqNJloLKIgNydByxbwOzTxVMu+3MiEIVQIQhAIQhB0xrmSu1RkfAXFEgQhKopEqEqoQLf7C29r6D6b5LqZBblPUdkGgaCCDrOqwMLW7BjOsRrDPa4+5Yz/AFax9te0jQN8MIy7mpxngf8AqP8A1RZ2npI4kCP6Xk+wJ9akcQA+cBH9Dz7gvJXdEe/KY8XPPh1lEtlYgQR4OPHmc1JvBuEZcz4AlcKlmmkDmcvctRKZZa0jQndr+oUa2W0CYbnzw6ccgCm2N4aHOccuZ1OEH1kqntltBfJga5eGS3IynUDn8fopF62mLM4TJdDdZyJ4diz5vI6NBJgDvG8QlpVXk9eIO489Mu5UQnBSbPeDm65j17t6KtEbpj9RK5dDwVF1ZL1mIOe8E9py7MlZMvIHnE6+kORIzCyJYQrO6auI4XHPLDxmZIB4rNkalaD5QDoe4/qh1UjXx3Zcwp9DYiuabXNIOJgcRmC0mTAG+AG5/SPBcn7K2pn8OR3Tkfd/sszLG/WrK5ULbuJ7FrLxvMghnGni9v8A9R4lY2tc1YE+bcCOGY3/ABvUi9LdUe9rsJGFmGYPOZ8VPHab0vrRbIpjiWB3jl7io1eqABxMeBVHbr9no8I9GngcNxIM9yfbL4YajAPRLKcn5rhM+5JjU3GG2gH7VW+0d7VXK22oZ+11iM2moSCNDICql656ef6ahKhUIlQAlhAISoQOrETkPauSeU0pUhITgEiksrNDQCwEzJdidJGeUTHfyULXCFfXBsParZTNSgwPY0wTjaCDzEyO9UtZ4JybhHCSd5O/lA7lvPIvezqdvNKR0dam7GDpipgvYe3UdjiplbJuNY93tDb5J7d/KnscI0lX+z2w1qszas02Bz4DcVSB1S4EkwTGYIgeC9qpMBpmQOO7uzVdeMbtzSfWF4bzZXqvTOPGdsL/AIJaBUa5nQgBwc7E+oXeiQ5oDWEDWQZ7ky9bitLnTSdSaA4OlwqOJhpaQRggAg9q3bbvgAccjzicR8AUlqszQzSDOH7xAHbqFjzq6ecXpddWowBpptdBDp6QiSI6oDZ8VAst32inTcx7mOEZEYhvJz6vNeg2qygAkN35HiN/6yqijTL3O4Th8NUmfR4stcewvygEVazmmR1Geh6JAIJEl0NJ3b1Y1PJTRbrjJjXE1sZ75nn4rUXbYcBbh/msg7o63uWotjIIAiTy+OI8VPyZX0vjI8jZ5PqbCJzgtP7wCcIIdMHIEmeUJKWw9FsSBLcGePXDMkwf4pE9ghbq8Hva+JMzyy3+71KutdUxm4yeYiZhPyZExlZansRR6vV0wfx5uDJmfrSJjgIhWV3+T6zuLQ4knzYPWAnDixZzliBE8MIiFpbNVLt/LPh4ZBTrvc7GIPE57hxMb9y5ZcuU+u+OGOlJT8kFl6GS92JrSS+derwmGiQT/UeSYPIzSa3GahbljkgdTIEDnBDszrK2tpqebg6Y6QMaEdI0EHkZ0VhfdSKD/qrpjybxt36cLLuRTWaztDGtAgABo60wABxGaexrTM9g08V2dS05rnaaeF9PXrkt13taXN9hXHGumSNa7OBl7vH1KMLECc479PWFPvcFtNz/AJvW7gQCPCVyrw2lUcNQwuHa0Yl2lc0Krs7ReOtSpncOqP7Kktew9lcf3UfVcR6s1tqbgaAfxYHj7uJVlsqYWGoNOqe4xPqPqW5lZ9YsY20eR6lUGJr3tJzgwcu8LJbR+SzoJIq7pktAEDjByX0DZW4WsBPpSO+CRHcCvMvKlX/Z7SN7Wx94j+67Y5ZbnbFk7eDkJqeQkIXscSIRCIQKhCER0w5JrmJ7k3DKVDIXTClbTXaoyEiWopWs8mX/AKiw8GVPwx71lsK13kvpTb+yk8/hHvWc/wBa6YftHvVSseip56mn6y0H8S521xNXLTo3estTXvBbSH0mD7lSk0+9dqYDqx+r72L5f17r6c6Fpc+kJyw1MHb5gGT3vIUu/KJyO/Gz8YRY7JhYZBE1y4c2lrGgjwUy/AMIJ+c32rpcenGXtXih5tgMeg3u6qwny59O00KbYipUqB0jOBTaRHDMyvRnUhhbHzR+FeeVbE422xwHEdJVJIGTfNMiTuWJ+zfxrrvsxn+tsd0q1r0j0lPsPtJ/7R4LnYKHW/rH4SrGozzjDwHuerx47ZzrJbSOLTzLXTl9HWD2qivOr5yAN08NPbotRtVT67fje0e9Z2+KUVO73FY+uk9G3bWmmSSZwE+A+Cr7Z52Ik/Sdpyc6Pas7df7o/Zn8K0mzuh+s71mVwzeielnbtHAfOYfB1E+8qVfB824fRUS3HJ31m/ioKRfLuq76p96nyuM9w5rNO5Rb1p+dso41j+VUVhROncuV6t89Zftnfk1F3wx3GMsu0TaKz/s1X6jlwt9HzFX7J/4CrTaFo+T1Z+YVCt58xV+yf+ArprWWmZdw6yMiws/y4/LVNeLP2Fv2FOfutV1SMWFv+XH5aqL1/wDJt+yp+xoWp8RobQOtZh/zj+TWXnHlQoebtYGpFJo7SvRqtSXWb7V35FVeeeUW8ei6d8Yo6PqnQ7s/vLtj7jF9V4pWu8B4ZizzBnLOSO0DJX127DFzXOqYmNbHWh0GRIzj45KPc942UPc+00nl04milAZnMh4cZ4RB4q/tm2LKoIpPcwQQ9lRowPaZAwuBJY4YjmN3FejK344Y6+sle9zMpOAaZmCN+RBJPq9aqHNgq3q2hgLQ2piacMuIILBMuaRvz9g7ot42kVHEhomSMQEYhuJG4rUEGUJxYUK7hp3axdGUSV3YxWV30JcNFrW00hUbuJOnBLabA6dF7jsf5PqL6QqVDM6AZDtWX262TNCqRTa9zTmCGGOO7VaynjNOUv348rfZDwWp8mtEstbnf8o+t7FVWmk4fwu8CrzYZrulqOwuIDAJgkSXAgGBlk0+C8uduq9HH4+UevXhWg0u32vpnxyTrvrYnukn0ezR7P7qhtd6yGwQYOsxnnx+qnXbeebyDmGjeM/OMleHxr3WxvKxltMD6PuXO/T1W/WHvPuUB9vgUu0f9n6rlfl5wzsceWWffvWrdxymPa6qthrewD1KluuoA057x+FifWvcOpNIMy0bo3aZ71U3TWOHfqPYFm91ZOmhsdXzn9Q/AVPvCzGo1zAQMdJzQTmBia9sx3rPWK1RVz+cPwLQ0681eymPX/ut8WWmc4p9oWecYPj97QHvVBfoipnlllrnkrTaS1+daAd8H/rWfks9f9p68SfgLn9dJ8crqrQw/Uj/AErRbOVBmfpHPuCx131iWkNE5a9xV9c1owtniR+Fq45x3npo7wq+lHFu/nQRfleGn6p9hVXbbX1ah4Ee2gud+28YagnRnf8Ax5+pY1tJNNPZano9gTrz/f2X7R/5NRV1itXodjfYFNt75tFl+vV/IcvRxXpw5J3/AC77REfJqv1CoNscBQqz/KqfhK7bR1wKFSfm+8Ksv20AUawBH7p+/fhPgu1u8tsYzpNFYCxD/Lf/ABqovaqBZB9lT9ZanOtH7CfsCNfoHeqe/bV+zgbsNITPBzZ9YSfF00FW9AKlnHzajz/7FQe9edba23pemB3uZ6oKlX3fOGpSBMF2IiCDngLcH1iHCO9Y2330x3SPLv4gA2YkjI8fgLrhLuVjKzSu+SN5KHbmYSMOpiYaTlOs6KTZ71ZMlxO7SAOGmii2u98jETEaDMcZXr283autFhcySRlxkeMJrqgD53Hd/um1LTPtjf2SnWOqzF1xLSNJKqml7uJ+O9KuVRrZMZDcNUKaFpSpqyslUNIzzVeKoStdmnlpPHb066NqrZTo4WMfEZOwuHKVUXpetrqmXvf3udoqFm3Fra0N+U1i0aAvLojT0pS3lbbSGNL3kOqAPbiHpMJMPE7tYK55Z5Ze9Of49FtVB5ObjOsRKm7O326xucT18RboYPVndH0vUuLLqrubjBxN+c0y3FwkZTplzVfaaDmemYzjPiQuHl8axy16bN/lJpOaWupuznUNOp7Va3BZ+mpNq03DzgdLHAgANqYcnNmAcI3b9V5g6zzkVNum+q1mPmqrmj5pgtz5HRXquk5K9hYXtY3Ez0C0mHtOTSzSSDo3gi9LX0gIax88InUH5pPJef0PKJaQIc2m7uIJ8D8QpFHyiPDpNFpMRIcR7lzuEanNfrbUbcwUmsa13VESWPERpmRyCqbvvsNpwcjIyLX8AOCoqXlHIa4dAZMn0xv3HJVrdtzBBpuHYQY3pOONfmtayhfgFWScnOnMxoyIE8/bzWxsFva6ud00hlnOWA+9eQ3JtHT+VU3VcmYjixCRDhHWHBb8voml0lndo0jzVTIAx1cJkDQZRuUzw16bnJ/lxv8AtUVsQIgAOnh5+iesBpp6lTXrbMRBBkcOcKRb7JmHY3AxqQ06FrgDAEZtGnFUVaoS7N0x9GOXFYxwdPySpV32nI67hoeCn2K9S0YRmREN7myVQUHOaYDv9P8AdSGdUSHQR/FhbuAG/sUywdJmvLwvY9G/KMxwOnQ/ouV9XpIfkesBBy0mpn61TXhedMUnl1QOcQMiW6y0Dqgch4KJeO1FANc2m1z3EEYs4g6xi9wCk46mXLI9Guq9QW0hv6ok56gc+Ss7xt5+U2WCPTqzpoKRnLsK8mG35YwMpUw0ACN2Y375VbX2vtL3BzqhBbMRGUiCc+S1jxuWXLHrG1m0NIUagLvmiSfnObw7VQX/ALXWdrXtY/GXAiGy6JaWwSJAzA5rzipa+kcXPcXE5y4yfWulKpT4wt6kcby2NbbNvwaHRMpE4qeElxwgdUDKJJ38FT27aOrWAb1WANDchJOGMyXaZ8IUSkKJ1eBnx07VZ2W5rO8CbTTbM+lUa2NdZPZos3k8fjjly1kr7tj6hM43RmXGYB5DQaKmLzrnl6l6BtDszZ6dBzxbqD3CCKTKmOoZO4AGN88l545uZXq4svKLLsmLw4SmOKCEkruolEpEICUIQgsg5ODlED0vSlZyiypULu2sSBJJgQJMwNYHAZnLmq/pSmveeKzra7WL7S5pyOWvalfebi2IGeemc8Z1UBr0wvzhTxT2nNth+JSG2ZjTnyUYOQpqJp6ts3srQtNnZVbaaIc5vWpGo0PY7eCCZBy4b0+89kaVMfvWc4cCY5QYO5eTynCseJ8Vwy4bbuVyvF3vbX2uxtbMOGvEabss/gqtquAnfnuHiQqI1TxPijpTxWpx6+tTDSzdaR8f2XH5TGYMHiMvYoDqp4oFU8VuYtaWAvB40e4DgHO7eKV15VP5jvvO9qr+mKQ1FdKmm8ah1qP+8U01idST2kn2qHjTg5NKlMKkMpTwzVcHJwcs3EXtC7sWnq+O1WVn2TqPGQnlzWUZaXDQnxUqhf1dno1Xt7HH9Vwz4+T+2rpe3vszUs1LpKrS1shukS4yYHcD4LO1agPo6c0t5XzXrwK1apUDZwh73ODZ1gHTRQc+K6ceGUx/ru6OxcgPXGSjEuukdgVxeyJM/wBkuJNNOd5VnSmMbIMdkqPhUro8LTmo50XSJTCEickWkEoRCVA+USmyklWofKJTMSUFZU/EllMQg6ByUOXOUocppXSUuJMlJKmg/Gl6Rc5Qmh0xJoKbKCU0OkIhNDksqBU4JicClUqcEzEklTSukolcy5KE0HpQuaMamh1CFxxJ3SJo2fhSieS59ImVayaobaas5LiUSkldZNM0IQkVQqEiEDkiEK0CVCFkKhCEUJQhCBwQhCBErUiECoKRCgc1KEIRSpQhCKQICEKoRyAhCfAFc0ISJQkKVCIUJjtUqEU0IKEIESIQqFQhCI//2Q=="/>
          <p:cNvSpPr>
            <a:spLocks noChangeAspect="1" noChangeArrowheads="1"/>
          </p:cNvSpPr>
          <p:nvPr/>
        </p:nvSpPr>
        <p:spPr bwMode="auto">
          <a:xfrm>
            <a:off x="0" y="-1122363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6" name="AutoShape 12" descr="data:image/jpeg;base64,/9j/4AAQSkZJRgABAQAAAQABAAD/2wCEAAkGBhQSEBUUExQVFRQVFBcUFxQWFBQVFBQUFBQVFBQVFBUXHCYeFxojGhQUHy8gIycpLCwsFR4xNTAqNSYrLCkBCQoKDgwOGg8PGikcHCQpKSwpKSwsKSwpKSkpKS8sKSwpKSksKSwsKSwsKSwpKSwsLCwpKSksLCwsKSkpLCksLP/AABEIAMIBAwMBIgACEQEDEQH/xAAcAAABBQEBAQAAAAAAAAAAAAAAAQIEBQYDBwj/xABLEAABAwEFBAUHCQYEBAcAAAABAAIRAwQFEiExBkFRYRMicYGRByMyobHB8BRSYnJzkrKz0SQzQlOC4RV0ovFDY5PCFjQ1o8PS4v/EABkBAQEBAQEBAAAAAAAAAAAAAAABAgMEBf/EACQRAQEAAgIDAAIBBQAAAAAAAAABAhEDIRIxQRMykSJCUWFx/9oADAMBAAIRAxEAPwDxUhCcQiErJEJSlAUCBMIXSUxxRTYQlQqEQlQgSEQlSoERCVCBIQlhKiEhEJUsIGwiE6EQgbCIToRCBsJE6EIGohKhAiEqECQiEqEUkISoRCQhKhB0CaUqbCtAnQgJCFkBKYnYU1UCEJUUiVCEQIQhAJUIQCIRCWEAlT6Fnc8w1pceDQSfAK8smxFqfEsFMHfUOHvw6+pNyChhEL0m5fJbTcQ2rWc5zxA6MBoYSJLutm6IOWQPqULaPyQWuzy+k35RSGeKmOuB9Jmvh4LMzxt1tq42MHCRdKtEtJDgQRkQRBHaDouZW2SJEpSKAQhCBEJUiAQhKikSoQiBCRCDoUiUpFaCESESgjJZDS5NQhUCVCEAhCEAlCRKgFZ3Xs5XtAmnTJaMi8kNb4n3KsWk2LvB4q9FPUcHOiTkWiZHbopdyLEqy7Bn/iVQDwY2f9To9QKurFstZ6efR4zxqGR4ZD1KfedY0ixjTBdVwgxEgOh/ZqNTvVnZrI0ML37t54DKc9STIE5dVxzgLhc66zGItnLWiG4WjgwD3QN6kAZAnfJE6wCRmBHA71l//EANsYGAhjjgM6GTAcO+Nw38o2V42c/I6v8AlKv5pXPLcrU0k7FXh0tYEAQH1WxlBwAgGeeq9EYQN8SYBByngd40Xmfkosw6vHpK34T+q39pkVBwBp+yqueU7actodibHbQenotxRAqtGGoOHWHavItqvIjXoy+yvFdmuAw2q0dmju6F69/j1MvdTY+ajPSGevDPI5wDGk9qS03k3Bi3Ri55CcvBdJy5YsXCV8s2qyvpuLXtcxw1a4EHwK4L0nyx7Qtq122drBNKHvqloD3F7Q4NDtcOFwJ59mfm69eN3NuNmqRCELSEQlQgRCVCgRKhCAQhCB+FEJYTVagLkEhL3JjisqRCEKgQhKgEIQgEIQgFpNgqOK2tET1H+xZxaXYG3to2vpHEACk8S44RJwgZ8VnL9a1j7b7aW729LQc7+Y4gc31R+inW9nSWVzG5OLSOGYL5Hg9p7zwWXvrbii80zhL3sc10tccIAMlrZaJk74V1s9tRRtIdTg0ao7Xy0GAQWwQc84HYvLqu+4y2zGz9SrbAXiG0nYnGZAIza2RkSTn2CeC9MvBrBZywuaC+i9gBMenUcZjXcoTMhhpgYATGCOtvLjGeeuaKdTPQTx19qmVtu6YzXp28mln6N4a7Lz1bDkRibBAcJzgxK29tbDw7cXMHhjn8QVDs2/z7BPzvwOWgvJ4bnlx/us3vsecWuwVKV5VDhOB2N+P+Eh4dlPHE7DHYrK8656Buepf7KkKHtBt3ZmOLS7GQc+jzI79B4grNWvbSg4hrS4N3S3IZRGRPFb1b2k6ZLb902554spfksCza1N93c+12g1KWFwLWDJ2cta1mmo7+B4KjtlzVaTcT2EN0xatntHavXjZqONnaCgpYSLTJEIQgEIQgEIQgEIQg7Qkwpy51H7gpUOLE11NMDilLyopqEqFQIQrKyXBWqAODeqRIJykcvBFVqUNlaClsk/KXNGefipI2VP8AMHcM93/68Bxyxc4vjWcZZCd4ngu1O7id48R7/wBFfP2XIHVfM8G/V58cXgOOQNncOrsst3PXPeGwe0qeS+KrdcbmgE4Y44g72Josg4z8c1bMuYj0akZdn8Pbxgd8p3+Fv+g6O48sx8aKeS6VjLI3gT2n9Fe7L0x8oaAIBDmkCRILSSCQZiQPAKvq3e4aAz94TPEaJlhtFaz1BUDTlO6RBGe7hKl7WPZbDdlN3Fp1179MjvPirKps5iGTwTuxA4suZgntxHQLz+6/KYMg6kCeTsGcGeqZBGU8pWpsG39ncM8VM9kjPTNv6Lz2ZR2njVg6xOsh6Uh7msBMNaHOMjDlmBqd5gDOVk9pL1t1sljGts9I5QamJ7h9JwEDXQAdpWkvTaFj6bhTeH5DIESRIkBuROXIrIC8pnWeByKT/hZ/tRU/J+4+nWaN3VaSBmOJHPw55Wlk8nNnjrVKjjvza352gI5s37jxESn24ylp3g4GQfculuTPjEuy7J2Sn/wsRGhL3SJ3y05d0coV7tFsHQtVMYi5r8nHBDW4y2CcDQAPu8Vn32uRJJ8Vs7XbzHEADVc/LKVbI8cvryZVqRPRuFQDdGF3x4LI2uwVKRh7HNPMe9e9Wm1g6j9PWqa3WanUEOAIO4j9f1XfHlv1yuE+PFkiutqqNJloLKIgNydByxbwOzTxVMu+3MiEIVQIQhAIQhB0xrmSu1RkfAXFEgQhKopEqEqoQLf7C29r6D6b5LqZBblPUdkGgaCCDrOqwMLW7BjOsRrDPa4+5Yz/AFax9te0jQN8MIy7mpxngf8AqP8A1RZ2npI4kCP6Xk+wJ9akcQA+cBH9Dz7gvJXdEe/KY8XPPh1lEtlYgQR4OPHmc1JvBuEZcz4AlcKlmmkDmcvctRKZZa0jQndr+oUa2W0CYbnzw6ccgCm2N4aHOccuZ1OEH1kqntltBfJga5eGS3IynUDn8fopF62mLM4TJdDdZyJ4diz5vI6NBJgDvG8QlpVXk9eIO489Mu5UQnBSbPeDm65j17t6KtEbpj9RK5dDwVF1ZL1mIOe8E9py7MlZMvIHnE6+kORIzCyJYQrO6auI4XHPLDxmZIB4rNkalaD5QDoe4/qh1UjXx3Zcwp9DYiuabXNIOJgcRmC0mTAG+AG5/SPBcn7K2pn8OR3Tkfd/sszLG/WrK5ULbuJ7FrLxvMghnGni9v8A9R4lY2tc1YE+bcCOGY3/ABvUi9LdUe9rsJGFmGYPOZ8VPHab0vrRbIpjiWB3jl7io1eqABxMeBVHbr9no8I9GngcNxIM9yfbL4YajAPRLKcn5rhM+5JjU3GG2gH7VW+0d7VXK22oZ+11iM2moSCNDICql656ef6ahKhUIlQAlhAISoQOrETkPauSeU0pUhITgEiksrNDQCwEzJdidJGeUTHfyULXCFfXBsParZTNSgwPY0wTjaCDzEyO9UtZ4JybhHCSd5O/lA7lvPIvezqdvNKR0dam7GDpipgvYe3UdjiplbJuNY93tDb5J7d/KnscI0lX+z2w1qszas02Bz4DcVSB1S4EkwTGYIgeC9qpMBpmQOO7uzVdeMbtzSfWF4bzZXqvTOPGdsL/AIJaBUa5nQgBwc7E+oXeiQ5oDWEDWQZ7ky9bitLnTSdSaA4OlwqOJhpaQRggAg9q3bbvgAccjzicR8AUlqszQzSDOH7xAHbqFjzq6ecXpddWowBpptdBDp6QiSI6oDZ8VAst32inTcx7mOEZEYhvJz6vNeg2qygAkN35HiN/6yqijTL3O4Th8NUmfR4stcewvygEVazmmR1Geh6JAIJEl0NJ3b1Y1PJTRbrjJjXE1sZ75nn4rUXbYcBbh/msg7o63uWotjIIAiTy+OI8VPyZX0vjI8jZ5PqbCJzgtP7wCcIIdMHIEmeUJKWw9FsSBLcGePXDMkwf4pE9ghbq8Hva+JMzyy3+71KutdUxm4yeYiZhPyZExlZansRR6vV0wfx5uDJmfrSJjgIhWV3+T6zuLQ4knzYPWAnDixZzliBE8MIiFpbNVLt/LPh4ZBTrvc7GIPE57hxMb9y5ZcuU+u+OGOlJT8kFl6GS92JrSS+derwmGiQT/UeSYPIzSa3GahbljkgdTIEDnBDszrK2tpqebg6Y6QMaEdI0EHkZ0VhfdSKD/qrpjybxt36cLLuRTWaztDGtAgABo60wABxGaexrTM9g08V2dS05rnaaeF9PXrkt13taXN9hXHGumSNa7OBl7vH1KMLECc479PWFPvcFtNz/AJvW7gQCPCVyrw2lUcNQwuHa0Yl2lc0Krs7ReOtSpncOqP7Kktew9lcf3UfVcR6s1tqbgaAfxYHj7uJVlsqYWGoNOqe4xPqPqW5lZ9YsY20eR6lUGJr3tJzgwcu8LJbR+SzoJIq7pktAEDjByX0DZW4WsBPpSO+CRHcCvMvKlX/Z7SN7Wx94j+67Y5ZbnbFk7eDkJqeQkIXscSIRCIQKhCER0w5JrmJ7k3DKVDIXTClbTXaoyEiWopWs8mX/AKiw8GVPwx71lsK13kvpTb+yk8/hHvWc/wBa6YftHvVSseip56mn6y0H8S521xNXLTo3estTXvBbSH0mD7lSk0+9dqYDqx+r72L5f17r6c6Fpc+kJyw1MHb5gGT3vIUu/KJyO/Gz8YRY7JhYZBE1y4c2lrGgjwUy/AMIJ+c32rpcenGXtXih5tgMeg3u6qwny59O00KbYipUqB0jOBTaRHDMyvRnUhhbHzR+FeeVbE422xwHEdJVJIGTfNMiTuWJ+zfxrrvsxn+tsd0q1r0j0lPsPtJ/7R4LnYKHW/rH4SrGozzjDwHuerx47ZzrJbSOLTzLXTl9HWD2qivOr5yAN08NPbotRtVT67fje0e9Z2+KUVO73FY+uk9G3bWmmSSZwE+A+Cr7Z52Ik/Sdpyc6Pas7df7o/Zn8K0mzuh+s71mVwzeielnbtHAfOYfB1E+8qVfB824fRUS3HJ31m/ioKRfLuq76p96nyuM9w5rNO5Rb1p+dso41j+VUVhROncuV6t89Zftnfk1F3wx3GMsu0TaKz/s1X6jlwt9HzFX7J/4CrTaFo+T1Z+YVCt58xV+yf+ArprWWmZdw6yMiws/y4/LVNeLP2Fv2FOfutV1SMWFv+XH5aqL1/wDJt+yp+xoWp8RobQOtZh/zj+TWXnHlQoebtYGpFJo7SvRqtSXWb7V35FVeeeUW8ei6d8Yo6PqnQ7s/vLtj7jF9V4pWu8B4ZizzBnLOSO0DJX127DFzXOqYmNbHWh0GRIzj45KPc942UPc+00nl04milAZnMh4cZ4RB4q/tm2LKoIpPcwQQ9lRowPaZAwuBJY4YjmN3FejK344Y6+sle9zMpOAaZmCN+RBJPq9aqHNgq3q2hgLQ2piacMuIILBMuaRvz9g7ot42kVHEhomSMQEYhuJG4rUEGUJxYUK7hp3axdGUSV3YxWV30JcNFrW00hUbuJOnBLabA6dF7jsf5PqL6QqVDM6AZDtWX262TNCqRTa9zTmCGGOO7VaynjNOUv348rfZDwWp8mtEstbnf8o+t7FVWmk4fwu8CrzYZrulqOwuIDAJgkSXAgGBlk0+C8uduq9HH4+UevXhWg0u32vpnxyTrvrYnukn0ezR7P7qhtd6yGwQYOsxnnx+qnXbeebyDmGjeM/OMleHxr3WxvKxltMD6PuXO/T1W/WHvPuUB9vgUu0f9n6rlfl5wzsceWWffvWrdxymPa6qthrewD1KluuoA057x+FifWvcOpNIMy0bo3aZ71U3TWOHfqPYFm91ZOmhsdXzn9Q/AVPvCzGo1zAQMdJzQTmBia9sx3rPWK1RVz+cPwLQ0681eymPX/ut8WWmc4p9oWecYPj97QHvVBfoipnlllrnkrTaS1+daAd8H/rWfks9f9p68SfgLn9dJ8crqrQw/Uj/AErRbOVBmfpHPuCx131iWkNE5a9xV9c1owtniR+Fq45x3npo7wq+lHFu/nQRfleGn6p9hVXbbX1ah4Ee2gud+28YagnRnf8Ax5+pY1tJNNPZano9gTrz/f2X7R/5NRV1itXodjfYFNt75tFl+vV/IcvRxXpw5J3/AC77REfJqv1CoNscBQqz/KqfhK7bR1wKFSfm+8Ksv20AUawBH7p+/fhPgu1u8tsYzpNFYCxD/Lf/ABqovaqBZB9lT9ZanOtH7CfsCNfoHeqe/bV+zgbsNITPBzZ9YSfF00FW9AKlnHzajz/7FQe9edba23pemB3uZ6oKlX3fOGpSBMF2IiCDngLcH1iHCO9Y2330x3SPLv4gA2YkjI8fgLrhLuVjKzSu+SN5KHbmYSMOpiYaTlOs6KTZ71ZMlxO7SAOGmii2u98jETEaDMcZXr283autFhcySRlxkeMJrqgD53Hd/um1LTPtjf2SnWOqzF1xLSNJKqml7uJ+O9KuVRrZMZDcNUKaFpSpqyslUNIzzVeKoStdmnlpPHb066NqrZTo4WMfEZOwuHKVUXpetrqmXvf3udoqFm3Fra0N+U1i0aAvLojT0pS3lbbSGNL3kOqAPbiHpMJMPE7tYK55Z5Ze9Of49FtVB5ObjOsRKm7O326xucT18RboYPVndH0vUuLLqrubjBxN+c0y3FwkZTplzVfaaDmemYzjPiQuHl8axy16bN/lJpOaWupuznUNOp7Va3BZ+mpNq03DzgdLHAgANqYcnNmAcI3b9V5g6zzkVNum+q1mPmqrmj5pgtz5HRXquk5K9hYXtY3Ez0C0mHtOTSzSSDo3gi9LX0gIax88InUH5pPJef0PKJaQIc2m7uIJ8D8QpFHyiPDpNFpMRIcR7lzuEanNfrbUbcwUmsa13VESWPERpmRyCqbvvsNpwcjIyLX8AOCoqXlHIa4dAZMn0xv3HJVrdtzBBpuHYQY3pOONfmtayhfgFWScnOnMxoyIE8/bzWxsFva6ud00hlnOWA+9eQ3JtHT+VU3VcmYjixCRDhHWHBb8voml0lndo0jzVTIAx1cJkDQZRuUzw16bnJ/lxv8AtUVsQIgAOnh5+iesBpp6lTXrbMRBBkcOcKRb7JmHY3AxqQ06FrgDAEZtGnFUVaoS7N0x9GOXFYxwdPySpV32nI67hoeCn2K9S0YRmREN7myVQUHOaYDv9P8AdSGdUSHQR/FhbuAG/sUywdJmvLwvY9G/KMxwOnQ/ouV9XpIfkesBBy0mpn61TXhedMUnl1QOcQMiW6y0Dqgch4KJeO1FANc2m1z3EEYs4g6xi9wCk46mXLI9Guq9QW0hv6ok56gc+Ss7xt5+U2WCPTqzpoKRnLsK8mG35YwMpUw0ACN2Y375VbX2vtL3BzqhBbMRGUiCc+S1jxuWXLHrG1m0NIUagLvmiSfnObw7VQX/ALXWdrXtY/GXAiGy6JaWwSJAzA5rzipa+kcXPcXE5y4yfWulKpT4wt6kcby2NbbNvwaHRMpE4qeElxwgdUDKJJ38FT27aOrWAb1WANDchJOGMyXaZ8IUSkKJ1eBnx07VZ2W5rO8CbTTbM+lUa2NdZPZos3k8fjjly1kr7tj6hM43RmXGYB5DQaKmLzrnl6l6BtDszZ6dBzxbqD3CCKTKmOoZO4AGN88l545uZXq4svKLLsmLw4SmOKCEkruolEpEICUIQgsg5ODlED0vSlZyiypULu2sSBJJgQJMwNYHAZnLmq/pSmveeKzra7WL7S5pyOWvalfebi2IGeemc8Z1UBr0wvzhTxT2nNth+JSG2ZjTnyUYOQpqJp6ts3srQtNnZVbaaIc5vWpGo0PY7eCCZBy4b0+89kaVMfvWc4cCY5QYO5eTynCseJ8Vwy4bbuVyvF3vbX2uxtbMOGvEabss/gqtquAnfnuHiQqI1TxPijpTxWpx6+tTDSzdaR8f2XH5TGYMHiMvYoDqp4oFU8VuYtaWAvB40e4DgHO7eKV15VP5jvvO9qr+mKQ1FdKmm8ah1qP+8U01idST2kn2qHjTg5NKlMKkMpTwzVcHJwcs3EXtC7sWnq+O1WVn2TqPGQnlzWUZaXDQnxUqhf1dno1Xt7HH9Vwz4+T+2rpe3vszUs1LpKrS1shukS4yYHcD4LO1agPo6c0t5XzXrwK1apUDZwh73ODZ1gHTRQc+K6ceGUx/ru6OxcgPXGSjEuukdgVxeyJM/wBkuJNNOd5VnSmMbIMdkqPhUro8LTmo50XSJTCEickWkEoRCVA+USmyklWofKJTMSUFZU/EllMQg6ByUOXOUocppXSUuJMlJKmg/Gl6Rc5Qmh0xJoKbKCU0OkIhNDksqBU4JicClUqcEzEklTSukolcy5KE0HpQuaMamh1CFxxJ3SJo2fhSieS59ImVayaobaas5LiUSkldZNM0IQkVQqEiEDkiEK0CVCFkKhCEUJQhCBwQhCBErUiECoKRCgc1KEIRSpQhCKQICEKoRyAhCfAFc0ISJQkKVCIUJjtUqEU0IKEIESIQqFQhCI//2Q=="/>
          <p:cNvSpPr>
            <a:spLocks noChangeAspect="1" noChangeArrowheads="1"/>
          </p:cNvSpPr>
          <p:nvPr/>
        </p:nvSpPr>
        <p:spPr bwMode="auto">
          <a:xfrm>
            <a:off x="0" y="-1122363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8" name="AutoShape 14" descr="data:image/jpeg;base64,/9j/4AAQSkZJRgABAQAAAQABAAD/2wCEAAkGBhQSEBUUExQVFRQVFBcUFxQWFBQVFBQUFBQVFBQVFBUXHCYeFxojGhQUHy8gIycpLCwsFR4xNTAqNSYrLCkBCQoKDgwOGg8PGikcHCQpKSwpKSwsKSwpKSkpKS8sKSwpKSksKSwsKSwsKSwpKSwsLCwpKSksLCwsKSkpLCksLP/AABEIAMIBAwMBIgACEQEDEQH/xAAcAAABBQEBAQAAAAAAAAAAAAAAAQIEBQYDBwj/xABLEAABAwEFBAUHCQYEBAcAAAABAAIRAwQFEiExBkFRYRMicYGRByMyobHB8BRSYnJzkrKz0SQzQlOC4RV0ovFDY5PCFjQ1o8PS4v/EABkBAQEBAQEBAAAAAAAAAAAAAAABAgMEBf/EACQRAQEAAgIDAAIBBQAAAAAAAAABAhEDIRIxQRMykSJCUWFx/9oADAMBAAIRAxEAPwDxUhCcQiErJEJSlAUCBMIXSUxxRTYQlQqEQlQgSEQlSoERCVCBIQlhKiEhEJUsIGwiE6EQgbCIToRCBsJE6EIGohKhAiEqECQiEqEUkISoRCQhKhB0CaUqbCtAnQgJCFkBKYnYU1UCEJUUiVCEQIQhAJUIQCIRCWEAlT6Fnc8w1pceDQSfAK8smxFqfEsFMHfUOHvw6+pNyChhEL0m5fJbTcQ2rWc5zxA6MBoYSJLutm6IOWQPqULaPyQWuzy+k35RSGeKmOuB9Jmvh4LMzxt1tq42MHCRdKtEtJDgQRkQRBHaDouZW2SJEpSKAQhCBEJUiAQhKikSoQiBCRCDoUiUpFaCESESgjJZDS5NQhUCVCEAhCEAlCRKgFZ3Xs5XtAmnTJaMi8kNb4n3KsWk2LvB4q9FPUcHOiTkWiZHbopdyLEqy7Bn/iVQDwY2f9To9QKurFstZ6efR4zxqGR4ZD1KfedY0ixjTBdVwgxEgOh/ZqNTvVnZrI0ML37t54DKc9STIE5dVxzgLhc66zGItnLWiG4WjgwD3QN6kAZAnfJE6wCRmBHA71l//EANsYGAhjjgM6GTAcO+Nw38o2V42c/I6v8AlKv5pXPLcrU0k7FXh0tYEAQH1WxlBwAgGeeq9EYQN8SYBByngd40Xmfkosw6vHpK34T+q39pkVBwBp+yqueU7actodibHbQenotxRAqtGGoOHWHavItqvIjXoy+yvFdmuAw2q0dmju6F69/j1MvdTY+ajPSGevDPI5wDGk9qS03k3Bi3Ri55CcvBdJy5YsXCV8s2qyvpuLXtcxw1a4EHwK4L0nyx7Qtq122drBNKHvqloD3F7Q4NDtcOFwJ59mfm69eN3NuNmqRCELSEQlQgRCVCgRKhCAQhCB+FEJYTVagLkEhL3JjisqRCEKgQhKgEIQgEIQgFpNgqOK2tET1H+xZxaXYG3to2vpHEACk8S44RJwgZ8VnL9a1j7b7aW729LQc7+Y4gc31R+inW9nSWVzG5OLSOGYL5Hg9p7zwWXvrbii80zhL3sc10tccIAMlrZaJk74V1s9tRRtIdTg0ao7Xy0GAQWwQc84HYvLqu+4y2zGz9SrbAXiG0nYnGZAIza2RkSTn2CeC9MvBrBZywuaC+i9gBMenUcZjXcoTMhhpgYATGCOtvLjGeeuaKdTPQTx19qmVtu6YzXp28mln6N4a7Lz1bDkRibBAcJzgxK29tbDw7cXMHhjn8QVDs2/z7BPzvwOWgvJ4bnlx/us3vsecWuwVKV5VDhOB2N+P+Eh4dlPHE7DHYrK8656Buepf7KkKHtBt3ZmOLS7GQc+jzI79B4grNWvbSg4hrS4N3S3IZRGRPFb1b2k6ZLb902554spfksCza1N93c+12g1KWFwLWDJ2cta1mmo7+B4KjtlzVaTcT2EN0xatntHavXjZqONnaCgpYSLTJEIQgEIQgEIQgEIQg7Qkwpy51H7gpUOLE11NMDilLyopqEqFQIQrKyXBWqAODeqRIJykcvBFVqUNlaClsk/KXNGefipI2VP8AMHcM93/68Bxyxc4vjWcZZCd4ngu1O7id48R7/wBFfP2XIHVfM8G/V58cXgOOQNncOrsst3PXPeGwe0qeS+KrdcbmgE4Y44g72Josg4z8c1bMuYj0akZdn8Pbxgd8p3+Fv+g6O48sx8aKeS6VjLI3gT2n9Fe7L0x8oaAIBDmkCRILSSCQZiQPAKvq3e4aAz94TPEaJlhtFaz1BUDTlO6RBGe7hKl7WPZbDdlN3Fp1179MjvPirKps5iGTwTuxA4suZgntxHQLz+6/KYMg6kCeTsGcGeqZBGU8pWpsG39ncM8VM9kjPTNv6Lz2ZR2njVg6xOsh6Uh7msBMNaHOMjDlmBqd5gDOVk9pL1t1sljGts9I5QamJ7h9JwEDXQAdpWkvTaFj6bhTeH5DIESRIkBuROXIrIC8pnWeByKT/hZ/tRU/J+4+nWaN3VaSBmOJHPw55Wlk8nNnjrVKjjvza352gI5s37jxESn24ylp3g4GQfculuTPjEuy7J2Sn/wsRGhL3SJ3y05d0coV7tFsHQtVMYi5r8nHBDW4y2CcDQAPu8Vn32uRJJ8Vs7XbzHEADVc/LKVbI8cvryZVqRPRuFQDdGF3x4LI2uwVKRh7HNPMe9e9Wm1g6j9PWqa3WanUEOAIO4j9f1XfHlv1yuE+PFkiutqqNJloLKIgNydByxbwOzTxVMu+3MiEIVQIQhAIQhB0xrmSu1RkfAXFEgQhKopEqEqoQLf7C29r6D6b5LqZBblPUdkGgaCCDrOqwMLW7BjOsRrDPa4+5Yz/AFax9te0jQN8MIy7mpxngf8AqP8A1RZ2npI4kCP6Xk+wJ9akcQA+cBH9Dz7gvJXdEe/KY8XPPh1lEtlYgQR4OPHmc1JvBuEZcz4AlcKlmmkDmcvctRKZZa0jQndr+oUa2W0CYbnzw6ccgCm2N4aHOccuZ1OEH1kqntltBfJga5eGS3IynUDn8fopF62mLM4TJdDdZyJ4diz5vI6NBJgDvG8QlpVXk9eIO489Mu5UQnBSbPeDm65j17t6KtEbpj9RK5dDwVF1ZL1mIOe8E9py7MlZMvIHnE6+kORIzCyJYQrO6auI4XHPLDxmZIB4rNkalaD5QDoe4/qh1UjXx3Zcwp9DYiuabXNIOJgcRmC0mTAG+AG5/SPBcn7K2pn8OR3Tkfd/sszLG/WrK5ULbuJ7FrLxvMghnGni9v8A9R4lY2tc1YE+bcCOGY3/ABvUi9LdUe9rsJGFmGYPOZ8VPHab0vrRbIpjiWB3jl7io1eqABxMeBVHbr9no8I9GngcNxIM9yfbL4YajAPRLKcn5rhM+5JjU3GG2gH7VW+0d7VXK22oZ+11iM2moSCNDICql656ef6ahKhUIlQAlhAISoQOrETkPauSeU0pUhITgEiksrNDQCwEzJdidJGeUTHfyULXCFfXBsParZTNSgwPY0wTjaCDzEyO9UtZ4JybhHCSd5O/lA7lvPIvezqdvNKR0dam7GDpipgvYe3UdjiplbJuNY93tDb5J7d/KnscI0lX+z2w1qszas02Bz4DcVSB1S4EkwTGYIgeC9qpMBpmQOO7uzVdeMbtzSfWF4bzZXqvTOPGdsL/AIJaBUa5nQgBwc7E+oXeiQ5oDWEDWQZ7ky9bitLnTSdSaA4OlwqOJhpaQRggAg9q3bbvgAccjzicR8AUlqszQzSDOH7xAHbqFjzq6ecXpddWowBpptdBDp6QiSI6oDZ8VAst32inTcx7mOEZEYhvJz6vNeg2qygAkN35HiN/6yqijTL3O4Th8NUmfR4stcewvygEVazmmR1Geh6JAIJEl0NJ3b1Y1PJTRbrjJjXE1sZ75nn4rUXbYcBbh/msg7o63uWotjIIAiTy+OI8VPyZX0vjI8jZ5PqbCJzgtP7wCcIIdMHIEmeUJKWw9FsSBLcGePXDMkwf4pE9ghbq8Hva+JMzyy3+71KutdUxm4yeYiZhPyZExlZansRR6vV0wfx5uDJmfrSJjgIhWV3+T6zuLQ4knzYPWAnDixZzliBE8MIiFpbNVLt/LPh4ZBTrvc7GIPE57hxMb9y5ZcuU+u+OGOlJT8kFl6GS92JrSS+derwmGiQT/UeSYPIzSa3GahbljkgdTIEDnBDszrK2tpqebg6Y6QMaEdI0EHkZ0VhfdSKD/qrpjybxt36cLLuRTWaztDGtAgABo60wABxGaexrTM9g08V2dS05rnaaeF9PXrkt13taXN9hXHGumSNa7OBl7vH1KMLECc479PWFPvcFtNz/AJvW7gQCPCVyrw2lUcNQwuHa0Yl2lc0Krs7ReOtSpncOqP7Kktew9lcf3UfVcR6s1tqbgaAfxYHj7uJVlsqYWGoNOqe4xPqPqW5lZ9YsY20eR6lUGJr3tJzgwcu8LJbR+SzoJIq7pktAEDjByX0DZW4WsBPpSO+CRHcCvMvKlX/Z7SN7Wx94j+67Y5ZbnbFk7eDkJqeQkIXscSIRCIQKhCER0w5JrmJ7k3DKVDIXTClbTXaoyEiWopWs8mX/AKiw8GVPwx71lsK13kvpTb+yk8/hHvWc/wBa6YftHvVSseip56mn6y0H8S521xNXLTo3estTXvBbSH0mD7lSk0+9dqYDqx+r72L5f17r6c6Fpc+kJyw1MHb5gGT3vIUu/KJyO/Gz8YRY7JhYZBE1y4c2lrGgjwUy/AMIJ+c32rpcenGXtXih5tgMeg3u6qwny59O00KbYipUqB0jOBTaRHDMyvRnUhhbHzR+FeeVbE422xwHEdJVJIGTfNMiTuWJ+zfxrrvsxn+tsd0q1r0j0lPsPtJ/7R4LnYKHW/rH4SrGozzjDwHuerx47ZzrJbSOLTzLXTl9HWD2qivOr5yAN08NPbotRtVT67fje0e9Z2+KUVO73FY+uk9G3bWmmSSZwE+A+Cr7Z52Ik/Sdpyc6Pas7df7o/Zn8K0mzuh+s71mVwzeielnbtHAfOYfB1E+8qVfB824fRUS3HJ31m/ioKRfLuq76p96nyuM9w5rNO5Rb1p+dso41j+VUVhROncuV6t89Zftnfk1F3wx3GMsu0TaKz/s1X6jlwt9HzFX7J/4CrTaFo+T1Z+YVCt58xV+yf+ArprWWmZdw6yMiws/y4/LVNeLP2Fv2FOfutV1SMWFv+XH5aqL1/wDJt+yp+xoWp8RobQOtZh/zj+TWXnHlQoebtYGpFJo7SvRqtSXWb7V35FVeeeUW8ei6d8Yo6PqnQ7s/vLtj7jF9V4pWu8B4ZizzBnLOSO0DJX127DFzXOqYmNbHWh0GRIzj45KPc942UPc+00nl04milAZnMh4cZ4RB4q/tm2LKoIpPcwQQ9lRowPaZAwuBJY4YjmN3FejK344Y6+sle9zMpOAaZmCN+RBJPq9aqHNgq3q2hgLQ2piacMuIILBMuaRvz9g7ot42kVHEhomSMQEYhuJG4rUEGUJxYUK7hp3axdGUSV3YxWV30JcNFrW00hUbuJOnBLabA6dF7jsf5PqL6QqVDM6AZDtWX262TNCqRTa9zTmCGGOO7VaynjNOUv348rfZDwWp8mtEstbnf8o+t7FVWmk4fwu8CrzYZrulqOwuIDAJgkSXAgGBlk0+C8uduq9HH4+UevXhWg0u32vpnxyTrvrYnukn0ezR7P7qhtd6yGwQYOsxnnx+qnXbeebyDmGjeM/OMleHxr3WxvKxltMD6PuXO/T1W/WHvPuUB9vgUu0f9n6rlfl5wzsceWWffvWrdxymPa6qthrewD1KluuoA057x+FifWvcOpNIMy0bo3aZ71U3TWOHfqPYFm91ZOmhsdXzn9Q/AVPvCzGo1zAQMdJzQTmBia9sx3rPWK1RVz+cPwLQ0681eymPX/ut8WWmc4p9oWecYPj97QHvVBfoipnlllrnkrTaS1+daAd8H/rWfks9f9p68SfgLn9dJ8crqrQw/Uj/AErRbOVBmfpHPuCx131iWkNE5a9xV9c1owtniR+Fq45x3npo7wq+lHFu/nQRfleGn6p9hVXbbX1ah4Ee2gud+28YagnRnf8Ax5+pY1tJNNPZano9gTrz/f2X7R/5NRV1itXodjfYFNt75tFl+vV/IcvRxXpw5J3/AC77REfJqv1CoNscBQqz/KqfhK7bR1wKFSfm+8Ksv20AUawBH7p+/fhPgu1u8tsYzpNFYCxD/Lf/ABqovaqBZB9lT9ZanOtH7CfsCNfoHeqe/bV+zgbsNITPBzZ9YSfF00FW9AKlnHzajz/7FQe9edba23pemB3uZ6oKlX3fOGpSBMF2IiCDngLcH1iHCO9Y2330x3SPLv4gA2YkjI8fgLrhLuVjKzSu+SN5KHbmYSMOpiYaTlOs6KTZ71ZMlxO7SAOGmii2u98jETEaDMcZXr283autFhcySRlxkeMJrqgD53Hd/um1LTPtjf2SnWOqzF1xLSNJKqml7uJ+O9KuVRrZMZDcNUKaFpSpqyslUNIzzVeKoStdmnlpPHb066NqrZTo4WMfEZOwuHKVUXpetrqmXvf3udoqFm3Fra0N+U1i0aAvLojT0pS3lbbSGNL3kOqAPbiHpMJMPE7tYK55Z5Ze9Of49FtVB5ObjOsRKm7O326xucT18RboYPVndH0vUuLLqrubjBxN+c0y3FwkZTplzVfaaDmemYzjPiQuHl8axy16bN/lJpOaWupuznUNOp7Va3BZ+mpNq03DzgdLHAgANqYcnNmAcI3b9V5g6zzkVNum+q1mPmqrmj5pgtz5HRXquk5K9hYXtY3Ez0C0mHtOTSzSSDo3gi9LX0gIax88InUH5pPJef0PKJaQIc2m7uIJ8D8QpFHyiPDpNFpMRIcR7lzuEanNfrbUbcwUmsa13VESWPERpmRyCqbvvsNpwcjIyLX8AOCoqXlHIa4dAZMn0xv3HJVrdtzBBpuHYQY3pOONfmtayhfgFWScnOnMxoyIE8/bzWxsFva6ud00hlnOWA+9eQ3JtHT+VU3VcmYjixCRDhHWHBb8voml0lndo0jzVTIAx1cJkDQZRuUzw16bnJ/lxv8AtUVsQIgAOnh5+iesBpp6lTXrbMRBBkcOcKRb7JmHY3AxqQ06FrgDAEZtGnFUVaoS7N0x9GOXFYxwdPySpV32nI67hoeCn2K9S0YRmREN7myVQUHOaYDv9P8AdSGdUSHQR/FhbuAG/sUywdJmvLwvY9G/KMxwOnQ/ouV9XpIfkesBBy0mpn61TXhedMUnl1QOcQMiW6y0Dqgch4KJeO1FANc2m1z3EEYs4g6xi9wCk46mXLI9Guq9QW0hv6ok56gc+Ss7xt5+U2WCPTqzpoKRnLsK8mG35YwMpUw0ACN2Y375VbX2vtL3BzqhBbMRGUiCc+S1jxuWXLHrG1m0NIUagLvmiSfnObw7VQX/ALXWdrXtY/GXAiGy6JaWwSJAzA5rzipa+kcXPcXE5y4yfWulKpT4wt6kcby2NbbNvwaHRMpE4qeElxwgdUDKJJ38FT27aOrWAb1WANDchJOGMyXaZ8IUSkKJ1eBnx07VZ2W5rO8CbTTbM+lUa2NdZPZos3k8fjjly1kr7tj6hM43RmXGYB5DQaKmLzrnl6l6BtDszZ6dBzxbqD3CCKTKmOoZO4AGN88l545uZXq4svKLLsmLw4SmOKCEkruolEpEICUIQgsg5ODlED0vSlZyiypULu2sSBJJgQJMwNYHAZnLmq/pSmveeKzra7WL7S5pyOWvalfebi2IGeemc8Z1UBr0wvzhTxT2nNth+JSG2ZjTnyUYOQpqJp6ts3srQtNnZVbaaIc5vWpGo0PY7eCCZBy4b0+89kaVMfvWc4cCY5QYO5eTynCseJ8Vwy4bbuVyvF3vbX2uxtbMOGvEabss/gqtquAnfnuHiQqI1TxPijpTxWpx6+tTDSzdaR8f2XH5TGYMHiMvYoDqp4oFU8VuYtaWAvB40e4DgHO7eKV15VP5jvvO9qr+mKQ1FdKmm8ah1qP+8U01idST2kn2qHjTg5NKlMKkMpTwzVcHJwcs3EXtC7sWnq+O1WVn2TqPGQnlzWUZaXDQnxUqhf1dno1Xt7HH9Vwz4+T+2rpe3vszUs1LpKrS1shukS4yYHcD4LO1agPo6c0t5XzXrwK1apUDZwh73ODZ1gHTRQc+K6ceGUx/ru6OxcgPXGSjEuukdgVxeyJM/wBkuJNNOd5VnSmMbIMdkqPhUro8LTmo50XSJTCEickWkEoRCVA+USmyklWofKJTMSUFZU/EllMQg6ByUOXOUocppXSUuJMlJKmg/Gl6Rc5Qmh0xJoKbKCU0OkIhNDksqBU4JicClUqcEzEklTSukolcy5KE0HpQuaMamh1CFxxJ3SJo2fhSieS59ImVayaobaas5LiUSkldZNM0IQkVQqEiEDkiEK0CVCFkKhCEUJQhCBwQhCBErUiECoKRCgc1KEIRSpQhCKQICEKoRyAhCfAFc0ISJQkKVCIUJjtUqEU0IKEIESIQqFQhCI//2Q=="/>
          <p:cNvSpPr>
            <a:spLocks noChangeAspect="1" noChangeArrowheads="1"/>
          </p:cNvSpPr>
          <p:nvPr/>
        </p:nvSpPr>
        <p:spPr bwMode="auto">
          <a:xfrm>
            <a:off x="0" y="-1122363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40" name="AutoShape 16" descr="data:image/jpeg;base64,/9j/4AAQSkZJRgABAQAAAQABAAD/2wCEAAkGBhQSEBUUExQVFRQVFBcUFxQWFBQVFBQUFBQVFBQVFBUXHCYeFxojGhQUHy8gIycpLCwsFR4xNTAqNSYrLCkBCQoKDgwOGg8PGikcHCQpKSwpKSwsKSwpKSkpKS8sKSwpKSksKSwsKSwsKSwpKSwsLCwpKSksLCwsKSkpLCksLP/AABEIAMIBAwMBIgACEQEDEQH/xAAcAAABBQEBAQAAAAAAAAAAAAAAAQIEBQYDBwj/xABLEAABAwEFBAUHCQYEBAcAAAABAAIRAwQFEiExBkFRYRMicYGRByMyobHB8BRSYnJzkrKz0SQzQlOC4RV0ovFDY5PCFjQ1o8PS4v/EABkBAQEBAQEBAAAAAAAAAAAAAAABAgMEBf/EACQRAQEAAgIDAAIBBQAAAAAAAAABAhEDIRIxQRMykSJCUWFx/9oADAMBAAIRAxEAPwDxUhCcQiErJEJSlAUCBMIXSUxxRTYQlQqEQlQgSEQlSoERCVCBIQlhKiEhEJUsIGwiE6EQgbCIToRCBsJE6EIGohKhAiEqECQiEqEUkISoRCQhKhB0CaUqbCtAnQgJCFkBKYnYU1UCEJUUiVCEQIQhAJUIQCIRCWEAlT6Fnc8w1pceDQSfAK8smxFqfEsFMHfUOHvw6+pNyChhEL0m5fJbTcQ2rWc5zxA6MBoYSJLutm6IOWQPqULaPyQWuzy+k35RSGeKmOuB9Jmvh4LMzxt1tq42MHCRdKtEtJDgQRkQRBHaDouZW2SJEpSKAQhCBEJUiAQhKikSoQiBCRCDoUiUpFaCESESgjJZDS5NQhUCVCEAhCEAlCRKgFZ3Xs5XtAmnTJaMi8kNb4n3KsWk2LvB4q9FPUcHOiTkWiZHbopdyLEqy7Bn/iVQDwY2f9To9QKurFstZ6efR4zxqGR4ZD1KfedY0ixjTBdVwgxEgOh/ZqNTvVnZrI0ML37t54DKc9STIE5dVxzgLhc66zGItnLWiG4WjgwD3QN6kAZAnfJE6wCRmBHA71l//EANsYGAhjjgM6GTAcO+Nw38o2V42c/I6v8AlKv5pXPLcrU0k7FXh0tYEAQH1WxlBwAgGeeq9EYQN8SYBByngd40Xmfkosw6vHpK34T+q39pkVBwBp+yqueU7actodibHbQenotxRAqtGGoOHWHavItqvIjXoy+yvFdmuAw2q0dmju6F69/j1MvdTY+ajPSGevDPI5wDGk9qS03k3Bi3Ri55CcvBdJy5YsXCV8s2qyvpuLXtcxw1a4EHwK4L0nyx7Qtq122drBNKHvqloD3F7Q4NDtcOFwJ59mfm69eN3NuNmqRCELSEQlQgRCVCgRKhCAQhCB+FEJYTVagLkEhL3JjisqRCEKgQhKgEIQgEIQgFpNgqOK2tET1H+xZxaXYG3to2vpHEACk8S44RJwgZ8VnL9a1j7b7aW729LQc7+Y4gc31R+inW9nSWVzG5OLSOGYL5Hg9p7zwWXvrbii80zhL3sc10tccIAMlrZaJk74V1s9tRRtIdTg0ao7Xy0GAQWwQc84HYvLqu+4y2zGz9SrbAXiG0nYnGZAIza2RkSTn2CeC9MvBrBZywuaC+i9gBMenUcZjXcoTMhhpgYATGCOtvLjGeeuaKdTPQTx19qmVtu6YzXp28mln6N4a7Lz1bDkRibBAcJzgxK29tbDw7cXMHhjn8QVDs2/z7BPzvwOWgvJ4bnlx/us3vsecWuwVKV5VDhOB2N+P+Eh4dlPHE7DHYrK8656Buepf7KkKHtBt3ZmOLS7GQc+jzI79B4grNWvbSg4hrS4N3S3IZRGRPFb1b2k6ZLb902554spfksCza1N93c+12g1KWFwLWDJ2cta1mmo7+B4KjtlzVaTcT2EN0xatntHavXjZqONnaCgpYSLTJEIQgEIQgEIQgEIQg7Qkwpy51H7gpUOLE11NMDilLyopqEqFQIQrKyXBWqAODeqRIJykcvBFVqUNlaClsk/KXNGefipI2VP8AMHcM93/68Bxyxc4vjWcZZCd4ngu1O7id48R7/wBFfP2XIHVfM8G/V58cXgOOQNncOrsst3PXPeGwe0qeS+KrdcbmgE4Y44g72Josg4z8c1bMuYj0akZdn8Pbxgd8p3+Fv+g6O48sx8aKeS6VjLI3gT2n9Fe7L0x8oaAIBDmkCRILSSCQZiQPAKvq3e4aAz94TPEaJlhtFaz1BUDTlO6RBGe7hKl7WPZbDdlN3Fp1179MjvPirKps5iGTwTuxA4suZgntxHQLz+6/KYMg6kCeTsGcGeqZBGU8pWpsG39ncM8VM9kjPTNv6Lz2ZR2njVg6xOsh6Uh7msBMNaHOMjDlmBqd5gDOVk9pL1t1sljGts9I5QamJ7h9JwEDXQAdpWkvTaFj6bhTeH5DIESRIkBuROXIrIC8pnWeByKT/hZ/tRU/J+4+nWaN3VaSBmOJHPw55Wlk8nNnjrVKjjvza352gI5s37jxESn24ylp3g4GQfculuTPjEuy7J2Sn/wsRGhL3SJ3y05d0coV7tFsHQtVMYi5r8nHBDW4y2CcDQAPu8Vn32uRJJ8Vs7XbzHEADVc/LKVbI8cvryZVqRPRuFQDdGF3x4LI2uwVKRh7HNPMe9e9Wm1g6j9PWqa3WanUEOAIO4j9f1XfHlv1yuE+PFkiutqqNJloLKIgNydByxbwOzTxVMu+3MiEIVQIQhAIQhB0xrmSu1RkfAXFEgQhKopEqEqoQLf7C29r6D6b5LqZBblPUdkGgaCCDrOqwMLW7BjOsRrDPa4+5Yz/AFax9te0jQN8MIy7mpxngf8AqP8A1RZ2npI4kCP6Xk+wJ9akcQA+cBH9Dz7gvJXdEe/KY8XPPh1lEtlYgQR4OPHmc1JvBuEZcz4AlcKlmmkDmcvctRKZZa0jQndr+oUa2W0CYbnzw6ccgCm2N4aHOccuZ1OEH1kqntltBfJga5eGS3IynUDn8fopF62mLM4TJdDdZyJ4diz5vI6NBJgDvG8QlpVXk9eIO489Mu5UQnBSbPeDm65j17t6KtEbpj9RK5dDwVF1ZL1mIOe8E9py7MlZMvIHnE6+kORIzCyJYQrO6auI4XHPLDxmZIB4rNkalaD5QDoe4/qh1UjXx3Zcwp9DYiuabXNIOJgcRmC0mTAG+AG5/SPBcn7K2pn8OR3Tkfd/sszLG/WrK5ULbuJ7FrLxvMghnGni9v8A9R4lY2tc1YE+bcCOGY3/ABvUi9LdUe9rsJGFmGYPOZ8VPHab0vrRbIpjiWB3jl7io1eqABxMeBVHbr9no8I9GngcNxIM9yfbL4YajAPRLKcn5rhM+5JjU3GG2gH7VW+0d7VXK22oZ+11iM2moSCNDICql656ef6ahKhUIlQAlhAISoQOrETkPauSeU0pUhITgEiksrNDQCwEzJdidJGeUTHfyULXCFfXBsParZTNSgwPY0wTjaCDzEyO9UtZ4JybhHCSd5O/lA7lvPIvezqdvNKR0dam7GDpipgvYe3UdjiplbJuNY93tDb5J7d/KnscI0lX+z2w1qszas02Bz4DcVSB1S4EkwTGYIgeC9qpMBpmQOO7uzVdeMbtzSfWF4bzZXqvTOPGdsL/AIJaBUa5nQgBwc7E+oXeiQ5oDWEDWQZ7ky9bitLnTSdSaA4OlwqOJhpaQRggAg9q3bbvgAccjzicR8AUlqszQzSDOH7xAHbqFjzq6ecXpddWowBpptdBDp6QiSI6oDZ8VAst32inTcx7mOEZEYhvJz6vNeg2qygAkN35HiN/6yqijTL3O4Th8NUmfR4stcewvygEVazmmR1Geh6JAIJEl0NJ3b1Y1PJTRbrjJjXE1sZ75nn4rUXbYcBbh/msg7o63uWotjIIAiTy+OI8VPyZX0vjI8jZ5PqbCJzgtP7wCcIIdMHIEmeUJKWw9FsSBLcGePXDMkwf4pE9ghbq8Hva+JMzyy3+71KutdUxm4yeYiZhPyZExlZansRR6vV0wfx5uDJmfrSJjgIhWV3+T6zuLQ4knzYPWAnDixZzliBE8MIiFpbNVLt/LPh4ZBTrvc7GIPE57hxMb9y5ZcuU+u+OGOlJT8kFl6GS92JrSS+derwmGiQT/UeSYPIzSa3GahbljkgdTIEDnBDszrK2tpqebg6Y6QMaEdI0EHkZ0VhfdSKD/qrpjybxt36cLLuRTWaztDGtAgABo60wABxGaexrTM9g08V2dS05rnaaeF9PXrkt13taXN9hXHGumSNa7OBl7vH1KMLECc479PWFPvcFtNz/AJvW7gQCPCVyrw2lUcNQwuHa0Yl2lc0Krs7ReOtSpncOqP7Kktew9lcf3UfVcR6s1tqbgaAfxYHj7uJVlsqYWGoNOqe4xPqPqW5lZ9YsY20eR6lUGJr3tJzgwcu8LJbR+SzoJIq7pktAEDjByX0DZW4WsBPpSO+CRHcCvMvKlX/Z7SN7Wx94j+67Y5ZbnbFk7eDkJqeQkIXscSIRCIQKhCER0w5JrmJ7k3DKVDIXTClbTXaoyEiWopWs8mX/AKiw8GVPwx71lsK13kvpTb+yk8/hHvWc/wBa6YftHvVSseip56mn6y0H8S521xNXLTo3estTXvBbSH0mD7lSk0+9dqYDqx+r72L5f17r6c6Fpc+kJyw1MHb5gGT3vIUu/KJyO/Gz8YRY7JhYZBE1y4c2lrGgjwUy/AMIJ+c32rpcenGXtXih5tgMeg3u6qwny59O00KbYipUqB0jOBTaRHDMyvRnUhhbHzR+FeeVbE422xwHEdJVJIGTfNMiTuWJ+zfxrrvsxn+tsd0q1r0j0lPsPtJ/7R4LnYKHW/rH4SrGozzjDwHuerx47ZzrJbSOLTzLXTl9HWD2qivOr5yAN08NPbotRtVT67fje0e9Z2+KUVO73FY+uk9G3bWmmSSZwE+A+Cr7Z52Ik/Sdpyc6Pas7df7o/Zn8K0mzuh+s71mVwzeielnbtHAfOYfB1E+8qVfB824fRUS3HJ31m/ioKRfLuq76p96nyuM9w5rNO5Rb1p+dso41j+VUVhROncuV6t89Zftnfk1F3wx3GMsu0TaKz/s1X6jlwt9HzFX7J/4CrTaFo+T1Z+YVCt58xV+yf+ArprWWmZdw6yMiws/y4/LVNeLP2Fv2FOfutV1SMWFv+XH5aqL1/wDJt+yp+xoWp8RobQOtZh/zj+TWXnHlQoebtYGpFJo7SvRqtSXWb7V35FVeeeUW8ei6d8Yo6PqnQ7s/vLtj7jF9V4pWu8B4ZizzBnLOSO0DJX127DFzXOqYmNbHWh0GRIzj45KPc942UPc+00nl04milAZnMh4cZ4RB4q/tm2LKoIpPcwQQ9lRowPaZAwuBJY4YjmN3FejK344Y6+sle9zMpOAaZmCN+RBJPq9aqHNgq3q2hgLQ2piacMuIILBMuaRvz9g7ot42kVHEhomSMQEYhuJG4rUEGUJxYUK7hp3axdGUSV3YxWV30JcNFrW00hUbuJOnBLabA6dF7jsf5PqL6QqVDM6AZDtWX262TNCqRTa9zTmCGGOO7VaynjNOUv348rfZDwWp8mtEstbnf8o+t7FVWmk4fwu8CrzYZrulqOwuIDAJgkSXAgGBlk0+C8uduq9HH4+UevXhWg0u32vpnxyTrvrYnukn0ezR7P7qhtd6yGwQYOsxnnx+qnXbeebyDmGjeM/OMleHxr3WxvKxltMD6PuXO/T1W/WHvPuUB9vgUu0f9n6rlfl5wzsceWWffvWrdxymPa6qthrewD1KluuoA057x+FifWvcOpNIMy0bo3aZ71U3TWOHfqPYFm91ZOmhsdXzn9Q/AVPvCzGo1zAQMdJzQTmBia9sx3rPWK1RVz+cPwLQ0681eymPX/ut8WWmc4p9oWecYPj97QHvVBfoipnlllrnkrTaS1+daAd8H/rWfks9f9p68SfgLn9dJ8crqrQw/Uj/AErRbOVBmfpHPuCx131iWkNE5a9xV9c1owtniR+Fq45x3npo7wq+lHFu/nQRfleGn6p9hVXbbX1ah4Ee2gud+28YagnRnf8Ax5+pY1tJNNPZano9gTrz/f2X7R/5NRV1itXodjfYFNt75tFl+vV/IcvRxXpw5J3/AC77REfJqv1CoNscBQqz/KqfhK7bR1wKFSfm+8Ksv20AUawBH7p+/fhPgu1u8tsYzpNFYCxD/Lf/ABqovaqBZB9lT9ZanOtH7CfsCNfoHeqe/bV+zgbsNITPBzZ9YSfF00FW9AKlnHzajz/7FQe9edba23pemB3uZ6oKlX3fOGpSBMF2IiCDngLcH1iHCO9Y2330x3SPLv4gA2YkjI8fgLrhLuVjKzSu+SN5KHbmYSMOpiYaTlOs6KTZ71ZMlxO7SAOGmii2u98jETEaDMcZXr283autFhcySRlxkeMJrqgD53Hd/um1LTPtjf2SnWOqzF1xLSNJKqml7uJ+O9KuVRrZMZDcNUKaFpSpqyslUNIzzVeKoStdmnlpPHb066NqrZTo4WMfEZOwuHKVUXpetrqmXvf3udoqFm3Fra0N+U1i0aAvLojT0pS3lbbSGNL3kOqAPbiHpMJMPE7tYK55Z5Ze9Of49FtVB5ObjOsRKm7O326xucT18RboYPVndH0vUuLLqrubjBxN+c0y3FwkZTplzVfaaDmemYzjPiQuHl8axy16bN/lJpOaWupuznUNOp7Va3BZ+mpNq03DzgdLHAgANqYcnNmAcI3b9V5g6zzkVNum+q1mPmqrmj5pgtz5HRXquk5K9hYXtY3Ez0C0mHtOTSzSSDo3gi9LX0gIax88InUH5pPJef0PKJaQIc2m7uIJ8D8QpFHyiPDpNFpMRIcR7lzuEanNfrbUbcwUmsa13VESWPERpmRyCqbvvsNpwcjIyLX8AOCoqXlHIa4dAZMn0xv3HJVrdtzBBpuHYQY3pOONfmtayhfgFWScnOnMxoyIE8/bzWxsFva6ud00hlnOWA+9eQ3JtHT+VU3VcmYjixCRDhHWHBb8voml0lndo0jzVTIAx1cJkDQZRuUzw16bnJ/lxv8AtUVsQIgAOnh5+iesBpp6lTXrbMRBBkcOcKRb7JmHY3AxqQ06FrgDAEZtGnFUVaoS7N0x9GOXFYxwdPySpV32nI67hoeCn2K9S0YRmREN7myVQUHOaYDv9P8AdSGdUSHQR/FhbuAG/sUywdJmvLwvY9G/KMxwOnQ/ouV9XpIfkesBBy0mpn61TXhedMUnl1QOcQMiW6y0Dqgch4KJeO1FANc2m1z3EEYs4g6xi9wCk46mXLI9Guq9QW0hv6ok56gc+Ss7xt5+U2WCPTqzpoKRnLsK8mG35YwMpUw0ACN2Y375VbX2vtL3BzqhBbMRGUiCc+S1jxuWXLHrG1m0NIUagLvmiSfnObw7VQX/ALXWdrXtY/GXAiGy6JaWwSJAzA5rzipa+kcXPcXE5y4yfWulKpT4wt6kcby2NbbNvwaHRMpE4qeElxwgdUDKJJ38FT27aOrWAb1WANDchJOGMyXaZ8IUSkKJ1eBnx07VZ2W5rO8CbTTbM+lUa2NdZPZos3k8fjjly1kr7tj6hM43RmXGYB5DQaKmLzrnl6l6BtDszZ6dBzxbqD3CCKTKmOoZO4AGN88l545uZXq4svKLLsmLw4SmOKCEkruolEpEICUIQgsg5ODlED0vSlZyiypULu2sSBJJgQJMwNYHAZnLmq/pSmveeKzra7WL7S5pyOWvalfebi2IGeemc8Z1UBr0wvzhTxT2nNth+JSG2ZjTnyUYOQpqJp6ts3srQtNnZVbaaIc5vWpGo0PY7eCCZBy4b0+89kaVMfvWc4cCY5QYO5eTynCseJ8Vwy4bbuVyvF3vbX2uxtbMOGvEabss/gqtquAnfnuHiQqI1TxPijpTxWpx6+tTDSzdaR8f2XH5TGYMHiMvYoDqp4oFU8VuYtaWAvB40e4DgHO7eKV15VP5jvvO9qr+mKQ1FdKmm8ah1qP+8U01idST2kn2qHjTg5NKlMKkMpTwzVcHJwcs3EXtC7sWnq+O1WVn2TqPGQnlzWUZaXDQnxUqhf1dno1Xt7HH9Vwz4+T+2rpe3vszUs1LpKrS1shukS4yYHcD4LO1agPo6c0t5XzXrwK1apUDZwh73ODZ1gHTRQc+K6ceGUx/ru6OxcgPXGSjEuukdgVxeyJM/wBkuJNNOd5VnSmMbIMdkqPhUro8LTmo50XSJTCEickWkEoRCVA+USmyklWofKJTMSUFZU/EllMQg6ByUOXOUocppXSUuJMlJKmg/Gl6Rc5Qmh0xJoKbKCU0OkIhNDksqBU4JicClUqcEzEklTSukolcy5KE0HpQuaMamh1CFxxJ3SJo2fhSieS59ImVayaobaas5LiUSkldZNM0IQkVQqEiEDkiEK0CVCFkKhCEUJQhCBwQhCBErUiECoKRCgc1KEIRSpQhCKQICEKoRyAhCfAFc0ISJQkKVCIUJjtUqEU0IKEIESIQqFQhCI//2Q=="/>
          <p:cNvSpPr>
            <a:spLocks noChangeAspect="1" noChangeArrowheads="1"/>
          </p:cNvSpPr>
          <p:nvPr/>
        </p:nvSpPr>
        <p:spPr bwMode="auto">
          <a:xfrm>
            <a:off x="0" y="-1122363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42" name="AutoShape 18" descr="data:image/jpeg;base64,/9j/4AAQSkZJRgABAQAAAQABAAD/2wCEAAkGBhQSEBUUExQVFRQVFBcUFxQWFBQVFBQUFBQVFBQVFBUXHCYeFxojGhQUHy8gIycpLCwsFR4xNTAqNSYrLCkBCQoKDgwOGg8PGikcHCQpKSwpKSwsKSwpKSkpKS8sKSwpKSksKSwsKSwsKSwpKSwsLCwpKSksLCwsKSkpLCksLP/AABEIAMIBAwMBIgACEQEDEQH/xAAcAAABBQEBAQAAAAAAAAAAAAAAAQIEBQYDBwj/xABLEAABAwEFBAUHCQYEBAcAAAABAAIRAwQFEiExBkFRYRMicYGRByMyobHB8BRSYnJzkrKz0SQzQlOC4RV0ovFDY5PCFjQ1o8PS4v/EABkBAQEBAQEBAAAAAAAAAAAAAAABAgMEBf/EACQRAQEAAgIDAAIBBQAAAAAAAAABAhEDIRIxQRMykSJCUWFx/9oADAMBAAIRAxEAPwDxUhCcQiErJEJSlAUCBMIXSUxxRTYQlQqEQlQgSEQlSoERCVCBIQlhKiEhEJUsIGwiE6EQgbCIToRCBsJE6EIGohKhAiEqECQiEqEUkISoRCQhKhB0CaUqbCtAnQgJCFkBKYnYU1UCEJUUiVCEQIQhAJUIQCIRCWEAlT6Fnc8w1pceDQSfAK8smxFqfEsFMHfUOHvw6+pNyChhEL0m5fJbTcQ2rWc5zxA6MBoYSJLutm6IOWQPqULaPyQWuzy+k35RSGeKmOuB9Jmvh4LMzxt1tq42MHCRdKtEtJDgQRkQRBHaDouZW2SJEpSKAQhCBEJUiAQhKikSoQiBCRCDoUiUpFaCESESgjJZDS5NQhUCVCEAhCEAlCRKgFZ3Xs5XtAmnTJaMi8kNb4n3KsWk2LvB4q9FPUcHOiTkWiZHbopdyLEqy7Bn/iVQDwY2f9To9QKurFstZ6efR4zxqGR4ZD1KfedY0ixjTBdVwgxEgOh/ZqNTvVnZrI0ML37t54DKc9STIE5dVxzgLhc66zGItnLWiG4WjgwD3QN6kAZAnfJE6wCRmBHA71l//EANsYGAhjjgM6GTAcO+Nw38o2V42c/I6v8AlKv5pXPLcrU0k7FXh0tYEAQH1WxlBwAgGeeq9EYQN8SYBByngd40Xmfkosw6vHpK34T+q39pkVBwBp+yqueU7actodibHbQenotxRAqtGGoOHWHavItqvIjXoy+yvFdmuAw2q0dmju6F69/j1MvdTY+ajPSGevDPI5wDGk9qS03k3Bi3Ri55CcvBdJy5YsXCV8s2qyvpuLXtcxw1a4EHwK4L0nyx7Qtq122drBNKHvqloD3F7Q4NDtcOFwJ59mfm69eN3NuNmqRCELSEQlQgRCVCgRKhCAQhCB+FEJYTVagLkEhL3JjisqRCEKgQhKgEIQgEIQgFpNgqOK2tET1H+xZxaXYG3to2vpHEACk8S44RJwgZ8VnL9a1j7b7aW729LQc7+Y4gc31R+inW9nSWVzG5OLSOGYL5Hg9p7zwWXvrbii80zhL3sc10tccIAMlrZaJk74V1s9tRRtIdTg0ao7Xy0GAQWwQc84HYvLqu+4y2zGz9SrbAXiG0nYnGZAIza2RkSTn2CeC9MvBrBZywuaC+i9gBMenUcZjXcoTMhhpgYATGCOtvLjGeeuaKdTPQTx19qmVtu6YzXp28mln6N4a7Lz1bDkRibBAcJzgxK29tbDw7cXMHhjn8QVDs2/z7BPzvwOWgvJ4bnlx/us3vsecWuwVKV5VDhOB2N+P+Eh4dlPHE7DHYrK8656Buepf7KkKHtBt3ZmOLS7GQc+jzI79B4grNWvbSg4hrS4N3S3IZRGRPFb1b2k6ZLb902554spfksCza1N93c+12g1KWFwLWDJ2cta1mmo7+B4KjtlzVaTcT2EN0xatntHavXjZqONnaCgpYSLTJEIQgEIQgEIQgEIQg7Qkwpy51H7gpUOLE11NMDilLyopqEqFQIQrKyXBWqAODeqRIJykcvBFVqUNlaClsk/KXNGefipI2VP8AMHcM93/68Bxyxc4vjWcZZCd4ngu1O7id48R7/wBFfP2XIHVfM8G/V58cXgOOQNncOrsst3PXPeGwe0qeS+KrdcbmgE4Y44g72Josg4z8c1bMuYj0akZdn8Pbxgd8p3+Fv+g6O48sx8aKeS6VjLI3gT2n9Fe7L0x8oaAIBDmkCRILSSCQZiQPAKvq3e4aAz94TPEaJlhtFaz1BUDTlO6RBGe7hKl7WPZbDdlN3Fp1179MjvPirKps5iGTwTuxA4suZgntxHQLz+6/KYMg6kCeTsGcGeqZBGU8pWpsG39ncM8VM9kjPTNv6Lz2ZR2njVg6xOsh6Uh7msBMNaHOMjDlmBqd5gDOVk9pL1t1sljGts9I5QamJ7h9JwEDXQAdpWkvTaFj6bhTeH5DIESRIkBuROXIrIC8pnWeByKT/hZ/tRU/J+4+nWaN3VaSBmOJHPw55Wlk8nNnjrVKjjvza352gI5s37jxESn24ylp3g4GQfculuTPjEuy7J2Sn/wsRGhL3SJ3y05d0coV7tFsHQtVMYi5r8nHBDW4y2CcDQAPu8Vn32uRJJ8Vs7XbzHEADVc/LKVbI8cvryZVqRPRuFQDdGF3x4LI2uwVKRh7HNPMe9e9Wm1g6j9PWqa3WanUEOAIO4j9f1XfHlv1yuE+PFkiutqqNJloLKIgNydByxbwOzTxVMu+3MiEIVQIQhAIQhB0xrmSu1RkfAXFEgQhKopEqEqoQLf7C29r6D6b5LqZBblPUdkGgaCCDrOqwMLW7BjOsRrDPa4+5Yz/AFax9te0jQN8MIy7mpxngf8AqP8A1RZ2npI4kCP6Xk+wJ9akcQA+cBH9Dz7gvJXdEe/KY8XPPh1lEtlYgQR4OPHmc1JvBuEZcz4AlcKlmmkDmcvctRKZZa0jQndr+oUa2W0CYbnzw6ccgCm2N4aHOccuZ1OEH1kqntltBfJga5eGS3IynUDn8fopF62mLM4TJdDdZyJ4diz5vI6NBJgDvG8QlpVXk9eIO489Mu5UQnBSbPeDm65j17t6KtEbpj9RK5dDwVF1ZL1mIOe8E9py7MlZMvIHnE6+kORIzCyJYQrO6auI4XHPLDxmZIB4rNkalaD5QDoe4/qh1UjXx3Zcwp9DYiuabXNIOJgcRmC0mTAG+AG5/SPBcn7K2pn8OR3Tkfd/sszLG/WrK5ULbuJ7FrLxvMghnGni9v8A9R4lY2tc1YE+bcCOGY3/ABvUi9LdUe9rsJGFmGYPOZ8VPHab0vrRbIpjiWB3jl7io1eqABxMeBVHbr9no8I9GngcNxIM9yfbL4YajAPRLKcn5rhM+5JjU3GG2gH7VW+0d7VXK22oZ+11iM2moSCNDICql656ef6ahKhUIlQAlhAISoQOrETkPauSeU0pUhITgEiksrNDQCwEzJdidJGeUTHfyULXCFfXBsParZTNSgwPY0wTjaCDzEyO9UtZ4JybhHCSd5O/lA7lvPIvezqdvNKR0dam7GDpipgvYe3UdjiplbJuNY93tDb5J7d/KnscI0lX+z2w1qszas02Bz4DcVSB1S4EkwTGYIgeC9qpMBpmQOO7uzVdeMbtzSfWF4bzZXqvTOPGdsL/AIJaBUa5nQgBwc7E+oXeiQ5oDWEDWQZ7ky9bitLnTSdSaA4OlwqOJhpaQRggAg9q3bbvgAccjzicR8AUlqszQzSDOH7xAHbqFjzq6ecXpddWowBpptdBDp6QiSI6oDZ8VAst32inTcx7mOEZEYhvJz6vNeg2qygAkN35HiN/6yqijTL3O4Th8NUmfR4stcewvygEVazmmR1Geh6JAIJEl0NJ3b1Y1PJTRbrjJjXE1sZ75nn4rUXbYcBbh/msg7o63uWotjIIAiTy+OI8VPyZX0vjI8jZ5PqbCJzgtP7wCcIIdMHIEmeUJKWw9FsSBLcGePXDMkwf4pE9ghbq8Hva+JMzyy3+71KutdUxm4yeYiZhPyZExlZansRR6vV0wfx5uDJmfrSJjgIhWV3+T6zuLQ4knzYPWAnDixZzliBE8MIiFpbNVLt/LPh4ZBTrvc7GIPE57hxMb9y5ZcuU+u+OGOlJT8kFl6GS92JrSS+derwmGiQT/UeSYPIzSa3GahbljkgdTIEDnBDszrK2tpqebg6Y6QMaEdI0EHkZ0VhfdSKD/qrpjybxt36cLLuRTWaztDGtAgABo60wABxGaexrTM9g08V2dS05rnaaeF9PXrkt13taXN9hXHGumSNa7OBl7vH1KMLECc479PWFPvcFtNz/AJvW7gQCPCVyrw2lUcNQwuHa0Yl2lc0Krs7ReOtSpncOqP7Kktew9lcf3UfVcR6s1tqbgaAfxYHj7uJVlsqYWGoNOqe4xPqPqW5lZ9YsY20eR6lUGJr3tJzgwcu8LJbR+SzoJIq7pktAEDjByX0DZW4WsBPpSO+CRHcCvMvKlX/Z7SN7Wx94j+67Y5ZbnbFk7eDkJqeQkIXscSIRCIQKhCER0w5JrmJ7k3DKVDIXTClbTXaoyEiWopWs8mX/AKiw8GVPwx71lsK13kvpTb+yk8/hHvWc/wBa6YftHvVSseip56mn6y0H8S521xNXLTo3estTXvBbSH0mD7lSk0+9dqYDqx+r72L5f17r6c6Fpc+kJyw1MHb5gGT3vIUu/KJyO/Gz8YRY7JhYZBE1y4c2lrGgjwUy/AMIJ+c32rpcenGXtXih5tgMeg3u6qwny59O00KbYipUqB0jOBTaRHDMyvRnUhhbHzR+FeeVbE422xwHEdJVJIGTfNMiTuWJ+zfxrrvsxn+tsd0q1r0j0lPsPtJ/7R4LnYKHW/rH4SrGozzjDwHuerx47ZzrJbSOLTzLXTl9HWD2qivOr5yAN08NPbotRtVT67fje0e9Z2+KUVO73FY+uk9G3bWmmSSZwE+A+Cr7Z52Ik/Sdpyc6Pas7df7o/Zn8K0mzuh+s71mVwzeielnbtHAfOYfB1E+8qVfB824fRUS3HJ31m/ioKRfLuq76p96nyuM9w5rNO5Rb1p+dso41j+VUVhROncuV6t89Zftnfk1F3wx3GMsu0TaKz/s1X6jlwt9HzFX7J/4CrTaFo+T1Z+YVCt58xV+yf+ArprWWmZdw6yMiws/y4/LVNeLP2Fv2FOfutV1SMWFv+XH5aqL1/wDJt+yp+xoWp8RobQOtZh/zj+TWXnHlQoebtYGpFJo7SvRqtSXWb7V35FVeeeUW8ei6d8Yo6PqnQ7s/vLtj7jF9V4pWu8B4ZizzBnLOSO0DJX127DFzXOqYmNbHWh0GRIzj45KPc942UPc+00nl04milAZnMh4cZ4RB4q/tm2LKoIpPcwQQ9lRowPaZAwuBJY4YjmN3FejK344Y6+sle9zMpOAaZmCN+RBJPq9aqHNgq3q2hgLQ2piacMuIILBMuaRvz9g7ot42kVHEhomSMQEYhuJG4rUEGUJxYUK7hp3axdGUSV3YxWV30JcNFrW00hUbuJOnBLabA6dF7jsf5PqL6QqVDM6AZDtWX262TNCqRTa9zTmCGGOO7VaynjNOUv348rfZDwWp8mtEstbnf8o+t7FVWmk4fwu8CrzYZrulqOwuIDAJgkSXAgGBlk0+C8uduq9HH4+UevXhWg0u32vpnxyTrvrYnukn0ezR7P7qhtd6yGwQYOsxnnx+qnXbeebyDmGjeM/OMleHxr3WxvKxltMD6PuXO/T1W/WHvPuUB9vgUu0f9n6rlfl5wzsceWWffvWrdxymPa6qthrewD1KluuoA057x+FifWvcOpNIMy0bo3aZ71U3TWOHfqPYFm91ZOmhsdXzn9Q/AVPvCzGo1zAQMdJzQTmBia9sx3rPWK1RVz+cPwLQ0681eymPX/ut8WWmc4p9oWecYPj97QHvVBfoipnlllrnkrTaS1+daAd8H/rWfks9f9p68SfgLn9dJ8crqrQw/Uj/AErRbOVBmfpHPuCx131iWkNE5a9xV9c1owtniR+Fq45x3npo7wq+lHFu/nQRfleGn6p9hVXbbX1ah4Ee2gud+28YagnRnf8Ax5+pY1tJNNPZano9gTrz/f2X7R/5NRV1itXodjfYFNt75tFl+vV/IcvRxXpw5J3/AC77REfJqv1CoNscBQqz/KqfhK7bR1wKFSfm+8Ksv20AUawBH7p+/fhPgu1u8tsYzpNFYCxD/Lf/ABqovaqBZB9lT9ZanOtH7CfsCNfoHeqe/bV+zgbsNITPBzZ9YSfF00FW9AKlnHzajz/7FQe9edba23pemB3uZ6oKlX3fOGpSBMF2IiCDngLcH1iHCO9Y2330x3SPLv4gA2YkjI8fgLrhLuVjKzSu+SN5KHbmYSMOpiYaTlOs6KTZ71ZMlxO7SAOGmii2u98jETEaDMcZXr283autFhcySRlxkeMJrqgD53Hd/um1LTPtjf2SnWOqzF1xLSNJKqml7uJ+O9KuVRrZMZDcNUKaFpSpqyslUNIzzVeKoStdmnlpPHb066NqrZTo4WMfEZOwuHKVUXpetrqmXvf3udoqFm3Fra0N+U1i0aAvLojT0pS3lbbSGNL3kOqAPbiHpMJMPE7tYK55Z5Ze9Of49FtVB5ObjOsRKm7O326xucT18RboYPVndH0vUuLLqrubjBxN+c0y3FwkZTplzVfaaDmemYzjPiQuHl8axy16bN/lJpOaWupuznUNOp7Va3BZ+mpNq03DzgdLHAgANqYcnNmAcI3b9V5g6zzkVNum+q1mPmqrmj5pgtz5HRXquk5K9hYXtY3Ez0C0mHtOTSzSSDo3gi9LX0gIax88InUH5pPJef0PKJaQIc2m7uIJ8D8QpFHyiPDpNFpMRIcR7lzuEanNfrbUbcwUmsa13VESWPERpmRyCqbvvsNpwcjIyLX8AOCoqXlHIa4dAZMn0xv3HJVrdtzBBpuHYQY3pOONfmtayhfgFWScnOnMxoyIE8/bzWxsFva6ud00hlnOWA+9eQ3JtHT+VU3VcmYjixCRDhHWHBb8voml0lndo0jzVTIAx1cJkDQZRuUzw16bnJ/lxv8AtUVsQIgAOnh5+iesBpp6lTXrbMRBBkcOcKRb7JmHY3AxqQ06FrgDAEZtGnFUVaoS7N0x9GOXFYxwdPySpV32nI67hoeCn2K9S0YRmREN7myVQUHOaYDv9P8AdSGdUSHQR/FhbuAG/sUywdJmvLwvY9G/KMxwOnQ/ouV9XpIfkesBBy0mpn61TXhedMUnl1QOcQMiW6y0Dqgch4KJeO1FANc2m1z3EEYs4g6xi9wCk46mXLI9Guq9QW0hv6ok56gc+Ss7xt5+U2WCPTqzpoKRnLsK8mG35YwMpUw0ACN2Y375VbX2vtL3BzqhBbMRGUiCc+S1jxuWXLHrG1m0NIUagLvmiSfnObw7VQX/ALXWdrXtY/GXAiGy6JaWwSJAzA5rzipa+kcXPcXE5y4yfWulKpT4wt6kcby2NbbNvwaHRMpE4qeElxwgdUDKJJ38FT27aOrWAb1WANDchJOGMyXaZ8IUSkKJ1eBnx07VZ2W5rO8CbTTbM+lUa2NdZPZos3k8fjjly1kr7tj6hM43RmXGYB5DQaKmLzrnl6l6BtDszZ6dBzxbqD3CCKTKmOoZO4AGN88l545uZXq4svKLLsmLw4SmOKCEkruolEpEICUIQgsg5ODlED0vSlZyiypULu2sSBJJgQJMwNYHAZnLmq/pSmveeKzra7WL7S5pyOWvalfebi2IGeemc8Z1UBr0wvzhTxT2nNth+JSG2ZjTnyUYOQpqJp6ts3srQtNnZVbaaIc5vWpGo0PY7eCCZBy4b0+89kaVMfvWc4cCY5QYO5eTynCseJ8Vwy4bbuVyvF3vbX2uxtbMOGvEabss/gqtquAnfnuHiQqI1TxPijpTxWpx6+tTDSzdaR8f2XH5TGYMHiMvYoDqp4oFU8VuYtaWAvB40e4DgHO7eKV15VP5jvvO9qr+mKQ1FdKmm8ah1qP+8U01idST2kn2qHjTg5NKlMKkMpTwzVcHJwcs3EXtC7sWnq+O1WVn2TqPGQnlzWUZaXDQnxUqhf1dno1Xt7HH9Vwz4+T+2rpe3vszUs1LpKrS1shukS4yYHcD4LO1agPo6c0t5XzXrwK1apUDZwh73ODZ1gHTRQc+K6ceGUx/ru6OxcgPXGSjEuukdgVxeyJM/wBkuJNNOd5VnSmMbIMdkqPhUro8LTmo50XSJTCEickWkEoRCVA+USmyklWofKJTMSUFZU/EllMQg6ByUOXOUocppXSUuJMlJKmg/Gl6Rc5Qmh0xJoKbKCU0OkIhNDksqBU4JicClUqcEzEklTSukolcy5KE0HpQuaMamh1CFxxJ3SJo2fhSieS59ImVayaobaas5LiUSkldZNM0IQkVQqEiEDkiEK0CVCFkKhCEUJQhCBwQhCBErUiECoKRCgc1KEIRSpQhCKQICEKoRyAhCfAFc0ISJQkKVCIUJjtUqEU0IKEIESIQqFQhCI//2Q=="/>
          <p:cNvSpPr>
            <a:spLocks noChangeAspect="1" noChangeArrowheads="1"/>
          </p:cNvSpPr>
          <p:nvPr/>
        </p:nvSpPr>
        <p:spPr bwMode="auto">
          <a:xfrm>
            <a:off x="0" y="-1122363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44" name="AutoShape 20" descr="data:image/jpeg;base64,/9j/4AAQSkZJRgABAQAAAQABAAD/2wCEAAkGBhQSEBUUExQVFRQVFBcUFxQWFBQVFBQUFBQVFBQVFBUXHCYeFxojGhQUHy8gIycpLCwsFR4xNTAqNSYrLCkBCQoKDgwOGg8PGikcHCQpKSwpKSwsKSwpKSkpKS8sKSwpKSksKSwsKSwsKSwpKSwsLCwpKSksLCwsKSkpLCksLP/AABEIAMIBAwMBIgACEQEDEQH/xAAcAAABBQEBAQAAAAAAAAAAAAAAAQIEBQYDBwj/xABLEAABAwEFBAUHCQYEBAcAAAABAAIRAwQFEiExBkFRYRMicYGRByMyobHB8BRSYnJzkrKz0SQzQlOC4RV0ovFDY5PCFjQ1o8PS4v/EABkBAQEBAQEBAAAAAAAAAAAAAAABAgMEBf/EACQRAQEAAgIDAAIBBQAAAAAAAAABAhEDIRIxQRMykSJCUWFx/9oADAMBAAIRAxEAPwDxUhCcQiErJEJSlAUCBMIXSUxxRTYQlQqEQlQgSEQlSoERCVCBIQlhKiEhEJUsIGwiE6EQgbCIToRCBsJE6EIGohKhAiEqECQiEqEUkISoRCQhKhB0CaUqbCtAnQgJCFkBKYnYU1UCEJUUiVCEQIQhAJUIQCIRCWEAlT6Fnc8w1pceDQSfAK8smxFqfEsFMHfUOHvw6+pNyChhEL0m5fJbTcQ2rWc5zxA6MBoYSJLutm6IOWQPqULaPyQWuzy+k35RSGeKmOuB9Jmvh4LMzxt1tq42MHCRdKtEtJDgQRkQRBHaDouZW2SJEpSKAQhCBEJUiAQhKikSoQiBCRCDoUiUpFaCESESgjJZDS5NQhUCVCEAhCEAlCRKgFZ3Xs5XtAmnTJaMi8kNb4n3KsWk2LvB4q9FPUcHOiTkWiZHbopdyLEqy7Bn/iVQDwY2f9To9QKurFstZ6efR4zxqGR4ZD1KfedY0ixjTBdVwgxEgOh/ZqNTvVnZrI0ML37t54DKc9STIE5dVxzgLhc66zGItnLWiG4WjgwD3QN6kAZAnfJE6wCRmBHA71l//EANsYGAhjjgM6GTAcO+Nw38o2V42c/I6v8AlKv5pXPLcrU0k7FXh0tYEAQH1WxlBwAgGeeq9EYQN8SYBByngd40Xmfkosw6vHpK34T+q39pkVBwBp+yqueU7actodibHbQenotxRAqtGGoOHWHavItqvIjXoy+yvFdmuAw2q0dmju6F69/j1MvdTY+ajPSGevDPI5wDGk9qS03k3Bi3Ri55CcvBdJy5YsXCV8s2qyvpuLXtcxw1a4EHwK4L0nyx7Qtq122drBNKHvqloD3F7Q4NDtcOFwJ59mfm69eN3NuNmqRCELSEQlQgRCVCgRKhCAQhCB+FEJYTVagLkEhL3JjisqRCEKgQhKgEIQgEIQgFpNgqOK2tET1H+xZxaXYG3to2vpHEACk8S44RJwgZ8VnL9a1j7b7aW729LQc7+Y4gc31R+inW9nSWVzG5OLSOGYL5Hg9p7zwWXvrbii80zhL3sc10tccIAMlrZaJk74V1s9tRRtIdTg0ao7Xy0GAQWwQc84HYvLqu+4y2zGz9SrbAXiG0nYnGZAIza2RkSTn2CeC9MvBrBZywuaC+i9gBMenUcZjXcoTMhhpgYATGCOtvLjGeeuaKdTPQTx19qmVtu6YzXp28mln6N4a7Lz1bDkRibBAcJzgxK29tbDw7cXMHhjn8QVDs2/z7BPzvwOWgvJ4bnlx/us3vsecWuwVKV5VDhOB2N+P+Eh4dlPHE7DHYrK8656Buepf7KkKHtBt3ZmOLS7GQc+jzI79B4grNWvbSg4hrS4N3S3IZRGRPFb1b2k6ZLb902554spfksCza1N93c+12g1KWFwLWDJ2cta1mmo7+B4KjtlzVaTcT2EN0xatntHavXjZqONnaCgpYSLTJEIQgEIQgEIQgEIQg7Qkwpy51H7gpUOLE11NMDilLyopqEqFQIQrKyXBWqAODeqRIJykcvBFVqUNlaClsk/KXNGefipI2VP8AMHcM93/68Bxyxc4vjWcZZCd4ngu1O7id48R7/wBFfP2XIHVfM8G/V58cXgOOQNncOrsst3PXPeGwe0qeS+KrdcbmgE4Y44g72Josg4z8c1bMuYj0akZdn8Pbxgd8p3+Fv+g6O48sx8aKeS6VjLI3gT2n9Fe7L0x8oaAIBDmkCRILSSCQZiQPAKvq3e4aAz94TPEaJlhtFaz1BUDTlO6RBGe7hKl7WPZbDdlN3Fp1179MjvPirKps5iGTwTuxA4suZgntxHQLz+6/KYMg6kCeTsGcGeqZBGU8pWpsG39ncM8VM9kjPTNv6Lz2ZR2njVg6xOsh6Uh7msBMNaHOMjDlmBqd5gDOVk9pL1t1sljGts9I5QamJ7h9JwEDXQAdpWkvTaFj6bhTeH5DIESRIkBuROXIrIC8pnWeByKT/hZ/tRU/J+4+nWaN3VaSBmOJHPw55Wlk8nNnjrVKjjvza352gI5s37jxESn24ylp3g4GQfculuTPjEuy7J2Sn/wsRGhL3SJ3y05d0coV7tFsHQtVMYi5r8nHBDW4y2CcDQAPu8Vn32uRJJ8Vs7XbzHEADVc/LKVbI8cvryZVqRPRuFQDdGF3x4LI2uwVKRh7HNPMe9e9Wm1g6j9PWqa3WanUEOAIO4j9f1XfHlv1yuE+PFkiutqqNJloLKIgNydByxbwOzTxVMu+3MiEIVQIQhAIQhB0xrmSu1RkfAXFEgQhKopEqEqoQLf7C29r6D6b5LqZBblPUdkGgaCCDrOqwMLW7BjOsRrDPa4+5Yz/AFax9te0jQN8MIy7mpxngf8AqP8A1RZ2npI4kCP6Xk+wJ9akcQA+cBH9Dz7gvJXdEe/KY8XPPh1lEtlYgQR4OPHmc1JvBuEZcz4AlcKlmmkDmcvctRKZZa0jQndr+oUa2W0CYbnzw6ccgCm2N4aHOccuZ1OEH1kqntltBfJga5eGS3IynUDn8fopF62mLM4TJdDdZyJ4diz5vI6NBJgDvG8QlpVXk9eIO489Mu5UQnBSbPeDm65j17t6KtEbpj9RK5dDwVF1ZL1mIOe8E9py7MlZMvIHnE6+kORIzCyJYQrO6auI4XHPLDxmZIB4rNkalaD5QDoe4/qh1UjXx3Zcwp9DYiuabXNIOJgcRmC0mTAG+AG5/SPBcn7K2pn8OR3Tkfd/sszLG/WrK5ULbuJ7FrLxvMghnGni9v8A9R4lY2tc1YE+bcCOGY3/ABvUi9LdUe9rsJGFmGYPOZ8VPHab0vrRbIpjiWB3jl7io1eqABxMeBVHbr9no8I9GngcNxIM9yfbL4YajAPRLKcn5rhM+5JjU3GG2gH7VW+0d7VXK22oZ+11iM2moSCNDICql656ef6ahKhUIlQAlhAISoQOrETkPauSeU0pUhITgEiksrNDQCwEzJdidJGeUTHfyULXCFfXBsParZTNSgwPY0wTjaCDzEyO9UtZ4JybhHCSd5O/lA7lvPIvezqdvNKR0dam7GDpipgvYe3UdjiplbJuNY93tDb5J7d/KnscI0lX+z2w1qszas02Bz4DcVSB1S4EkwTGYIgeC9qpMBpmQOO7uzVdeMbtzSfWF4bzZXqvTOPGdsL/AIJaBUa5nQgBwc7E+oXeiQ5oDWEDWQZ7ky9bitLnTSdSaA4OlwqOJhpaQRggAg9q3bbvgAccjzicR8AUlqszQzSDOH7xAHbqFjzq6ecXpddWowBpptdBDp6QiSI6oDZ8VAst32inTcx7mOEZEYhvJz6vNeg2qygAkN35HiN/6yqijTL3O4Th8NUmfR4stcewvygEVazmmR1Geh6JAIJEl0NJ3b1Y1PJTRbrjJjXE1sZ75nn4rUXbYcBbh/msg7o63uWotjIIAiTy+OI8VPyZX0vjI8jZ5PqbCJzgtP7wCcIIdMHIEmeUJKWw9FsSBLcGePXDMkwf4pE9ghbq8Hva+JMzyy3+71KutdUxm4yeYiZhPyZExlZansRR6vV0wfx5uDJmfrSJjgIhWV3+T6zuLQ4knzYPWAnDixZzliBE8MIiFpbNVLt/LPh4ZBTrvc7GIPE57hxMb9y5ZcuU+u+OGOlJT8kFl6GS92JrSS+derwmGiQT/UeSYPIzSa3GahbljkgdTIEDnBDszrK2tpqebg6Y6QMaEdI0EHkZ0VhfdSKD/qrpjybxt36cLLuRTWaztDGtAgABo60wABxGaexrTM9g08V2dS05rnaaeF9PXrkt13taXN9hXHGumSNa7OBl7vH1KMLECc479PWFPvcFtNz/AJvW7gQCPCVyrw2lUcNQwuHa0Yl2lc0Krs7ReOtSpncOqP7Kktew9lcf3UfVcR6s1tqbgaAfxYHj7uJVlsqYWGoNOqe4xPqPqW5lZ9YsY20eR6lUGJr3tJzgwcu8LJbR+SzoJIq7pktAEDjByX0DZW4WsBPpSO+CRHcCvMvKlX/Z7SN7Wx94j+67Y5ZbnbFk7eDkJqeQkIXscSIRCIQKhCER0w5JrmJ7k3DKVDIXTClbTXaoyEiWopWs8mX/AKiw8GVPwx71lsK13kvpTb+yk8/hHvWc/wBa6YftHvVSseip56mn6y0H8S521xNXLTo3estTXvBbSH0mD7lSk0+9dqYDqx+r72L5f17r6c6Fpc+kJyw1MHb5gGT3vIUu/KJyO/Gz8YRY7JhYZBE1y4c2lrGgjwUy/AMIJ+c32rpcenGXtXih5tgMeg3u6qwny59O00KbYipUqB0jOBTaRHDMyvRnUhhbHzR+FeeVbE422xwHEdJVJIGTfNMiTuWJ+zfxrrvsxn+tsd0q1r0j0lPsPtJ/7R4LnYKHW/rH4SrGozzjDwHuerx47ZzrJbSOLTzLXTl9HWD2qivOr5yAN08NPbotRtVT67fje0e9Z2+KUVO73FY+uk9G3bWmmSSZwE+A+Cr7Z52Ik/Sdpyc6Pas7df7o/Zn8K0mzuh+s71mVwzeielnbtHAfOYfB1E+8qVfB824fRUS3HJ31m/ioKRfLuq76p96nyuM9w5rNO5Rb1p+dso41j+VUVhROncuV6t89Zftnfk1F3wx3GMsu0TaKz/s1X6jlwt9HzFX7J/4CrTaFo+T1Z+YVCt58xV+yf+ArprWWmZdw6yMiws/y4/LVNeLP2Fv2FOfutV1SMWFv+XH5aqL1/wDJt+yp+xoWp8RobQOtZh/zj+TWXnHlQoebtYGpFJo7SvRqtSXWb7V35FVeeeUW8ei6d8Yo6PqnQ7s/vLtj7jF9V4pWu8B4ZizzBnLOSO0DJX127DFzXOqYmNbHWh0GRIzj45KPc942UPc+00nl04milAZnMh4cZ4RB4q/tm2LKoIpPcwQQ9lRowPaZAwuBJY4YjmN3FejK344Y6+sle9zMpOAaZmCN+RBJPq9aqHNgq3q2hgLQ2piacMuIILBMuaRvz9g7ot42kVHEhomSMQEYhuJG4rUEGUJxYUK7hp3axdGUSV3YxWV30JcNFrW00hUbuJOnBLabA6dF7jsf5PqL6QqVDM6AZDtWX262TNCqRTa9zTmCGGOO7VaynjNOUv348rfZDwWp8mtEstbnf8o+t7FVWmk4fwu8CrzYZrulqOwuIDAJgkSXAgGBlk0+C8uduq9HH4+UevXhWg0u32vpnxyTrvrYnukn0ezR7P7qhtd6yGwQYOsxnnx+qnXbeebyDmGjeM/OMleHxr3WxvKxltMD6PuXO/T1W/WHvPuUB9vgUu0f9n6rlfl5wzsceWWffvWrdxymPa6qthrewD1KluuoA057x+FifWvcOpNIMy0bo3aZ71U3TWOHfqPYFm91ZOmhsdXzn9Q/AVPvCzGo1zAQMdJzQTmBia9sx3rPWK1RVz+cPwLQ0681eymPX/ut8WWmc4p9oWecYPj97QHvVBfoipnlllrnkrTaS1+daAd8H/rWfks9f9p68SfgLn9dJ8crqrQw/Uj/AErRbOVBmfpHPuCx131iWkNE5a9xV9c1owtniR+Fq45x3npo7wq+lHFu/nQRfleGn6p9hVXbbX1ah4Ee2gud+28YagnRnf8Ax5+pY1tJNNPZano9gTrz/f2X7R/5NRV1itXodjfYFNt75tFl+vV/IcvRxXpw5J3/AC77REfJqv1CoNscBQqz/KqfhK7bR1wKFSfm+8Ksv20AUawBH7p+/fhPgu1u8tsYzpNFYCxD/Lf/ABqovaqBZB9lT9ZanOtH7CfsCNfoHeqe/bV+zgbsNITPBzZ9YSfF00FW9AKlnHzajz/7FQe9edba23pemB3uZ6oKlX3fOGpSBMF2IiCDngLcH1iHCO9Y2330x3SPLv4gA2YkjI8fgLrhLuVjKzSu+SN5KHbmYSMOpiYaTlOs6KTZ71ZMlxO7SAOGmii2u98jETEaDMcZXr283autFhcySRlxkeMJrqgD53Hd/um1LTPtjf2SnWOqzF1xLSNJKqml7uJ+O9KuVRrZMZDcNUKaFpSpqyslUNIzzVeKoStdmnlpPHb066NqrZTo4WMfEZOwuHKVUXpetrqmXvf3udoqFm3Fra0N+U1i0aAvLojT0pS3lbbSGNL3kOqAPbiHpMJMPE7tYK55Z5Ze9Of49FtVB5ObjOsRKm7O326xucT18RboYPVndH0vUuLLqrubjBxN+c0y3FwkZTplzVfaaDmemYzjPiQuHl8axy16bN/lJpOaWupuznUNOp7Va3BZ+mpNq03DzgdLHAgANqYcnNmAcI3b9V5g6zzkVNum+q1mPmqrmj5pgtz5HRXquk5K9hYXtY3Ez0C0mHtOTSzSSDo3gi9LX0gIax88InUH5pPJef0PKJaQIc2m7uIJ8D8QpFHyiPDpNFpMRIcR7lzuEanNfrbUbcwUmsa13VESWPERpmRyCqbvvsNpwcjIyLX8AOCoqXlHIa4dAZMn0xv3HJVrdtzBBpuHYQY3pOONfmtayhfgFWScnOnMxoyIE8/bzWxsFva6ud00hlnOWA+9eQ3JtHT+VU3VcmYjixCRDhHWHBb8voml0lndo0jzVTIAx1cJkDQZRuUzw16bnJ/lxv8AtUVsQIgAOnh5+iesBpp6lTXrbMRBBkcOcKRb7JmHY3AxqQ06FrgDAEZtGnFUVaoS7N0x9GOXFYxwdPySpV32nI67hoeCn2K9S0YRmREN7myVQUHOaYDv9P8AdSGdUSHQR/FhbuAG/sUywdJmvLwvY9G/KMxwOnQ/ouV9XpIfkesBBy0mpn61TXhedMUnl1QOcQMiW6y0Dqgch4KJeO1FANc2m1z3EEYs4g6xi9wCk46mXLI9Guq9QW0hv6ok56gc+Ss7xt5+U2WCPTqzpoKRnLsK8mG35YwMpUw0ACN2Y375VbX2vtL3BzqhBbMRGUiCc+S1jxuWXLHrG1m0NIUagLvmiSfnObw7VQX/ALXWdrXtY/GXAiGy6JaWwSJAzA5rzipa+kcXPcXE5y4yfWulKpT4wt6kcby2NbbNvwaHRMpE4qeElxwgdUDKJJ38FT27aOrWAb1WANDchJOGMyXaZ8IUSkKJ1eBnx07VZ2W5rO8CbTTbM+lUa2NdZPZos3k8fjjly1kr7tj6hM43RmXGYB5DQaKmLzrnl6l6BtDszZ6dBzxbqD3CCKTKmOoZO4AGN88l545uZXq4svKLLsmLw4SmOKCEkruolEpEICUIQgsg5ODlED0vSlZyiypULu2sSBJJgQJMwNYHAZnLmq/pSmveeKzra7WL7S5pyOWvalfebi2IGeemc8Z1UBr0wvzhTxT2nNth+JSG2ZjTnyUYOQpqJp6ts3srQtNnZVbaaIc5vWpGo0PY7eCCZBy4b0+89kaVMfvWc4cCY5QYO5eTynCseJ8Vwy4bbuVyvF3vbX2uxtbMOGvEabss/gqtquAnfnuHiQqI1TxPijpTxWpx6+tTDSzdaR8f2XH5TGYMHiMvYoDqp4oFU8VuYtaWAvB40e4DgHO7eKV15VP5jvvO9qr+mKQ1FdKmm8ah1qP+8U01idST2kn2qHjTg5NKlMKkMpTwzVcHJwcs3EXtC7sWnq+O1WVn2TqPGQnlzWUZaXDQnxUqhf1dno1Xt7HH9Vwz4+T+2rpe3vszUs1LpKrS1shukS4yYHcD4LO1agPo6c0t5XzXrwK1apUDZwh73ODZ1gHTRQc+K6ceGUx/ru6OxcgPXGSjEuukdgVxeyJM/wBkuJNNOd5VnSmMbIMdkqPhUro8LTmo50XSJTCEickWkEoRCVA+USmyklWofKJTMSUFZU/EllMQg6ByUOXOUocppXSUuJMlJKmg/Gl6Rc5Qmh0xJoKbKCU0OkIhNDksqBU4JicClUqcEzEklTSukolcy5KE0HpQuaMamh1CFxxJ3SJo2fhSieS59ImVayaobaas5LiUSkldZNM0IQkVQqEiEDkiEK0CVCFkKhCEUJQhCBwQhCBErUiECoKRCgc1KEIRSpQhCKQICEKoRyAhCfAFc0ISJQkKVCIUJjtUqEU0IKEIESIQqFQhCI//2Q=="/>
          <p:cNvSpPr>
            <a:spLocks noChangeAspect="1" noChangeArrowheads="1"/>
          </p:cNvSpPr>
          <p:nvPr/>
        </p:nvSpPr>
        <p:spPr bwMode="auto">
          <a:xfrm>
            <a:off x="0" y="-1122363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5" name="14 Imagen" descr="untitled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85728"/>
            <a:ext cx="2895295" cy="3571900"/>
          </a:xfrm>
          <a:prstGeom prst="rect">
            <a:avLst/>
          </a:prstGeom>
        </p:spPr>
      </p:pic>
      <p:sp>
        <p:nvSpPr>
          <p:cNvPr id="14" name="13 Flecha derecha">
            <a:hlinkClick r:id="" action="ppaction://hlinkshowjump?jump=nextslide"/>
          </p:cNvPr>
          <p:cNvSpPr/>
          <p:nvPr/>
        </p:nvSpPr>
        <p:spPr>
          <a:xfrm>
            <a:off x="5857884" y="4071942"/>
            <a:ext cx="1857388" cy="857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siguiente</a:t>
            </a:r>
            <a:endParaRPr lang="es-ES" dirty="0"/>
          </a:p>
        </p:txBody>
      </p:sp>
      <p:sp>
        <p:nvSpPr>
          <p:cNvPr id="16" name="15 Proceso alternativo">
            <a:hlinkClick r:id="" action="ppaction://hlinkshowjump?jump=firstslide"/>
          </p:cNvPr>
          <p:cNvSpPr/>
          <p:nvPr/>
        </p:nvSpPr>
        <p:spPr>
          <a:xfrm>
            <a:off x="6215074" y="6000768"/>
            <a:ext cx="1357322" cy="64296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home</a:t>
            </a:r>
            <a:endParaRPr lang="es-ES" dirty="0"/>
          </a:p>
        </p:txBody>
      </p:sp>
      <p:sp>
        <p:nvSpPr>
          <p:cNvPr id="19" name="18 Flecha izquierda">
            <a:hlinkClick r:id="" action="ppaction://hlinkshowjump?jump=previousslide"/>
          </p:cNvPr>
          <p:cNvSpPr/>
          <p:nvPr/>
        </p:nvSpPr>
        <p:spPr>
          <a:xfrm>
            <a:off x="5572132" y="4786298"/>
            <a:ext cx="2071670" cy="10001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atrás</a:t>
            </a:r>
            <a:endParaRPr lang="es-ES" dirty="0"/>
          </a:p>
        </p:txBody>
      </p:sp>
      <p:pic>
        <p:nvPicPr>
          <p:cNvPr id="2052" name="Picture 4" descr="https://encrypted-tbn3.gstatic.com/images?q=tbn:ANd9GcRAinYLN0M2qwx-89ZniEuoq3pGdccgf2lWKQ--7rYZ6hd6Qas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3429000"/>
            <a:ext cx="3929090" cy="2943027"/>
          </a:xfrm>
          <a:prstGeom prst="rect">
            <a:avLst/>
          </a:prstGeom>
          <a:noFill/>
        </p:spPr>
      </p:pic>
    </p:spTree>
  </p:cSld>
  <p:clrMapOvr>
    <a:masterClrMapping/>
  </p:clrMapOvr>
  <p:transition advTm="22000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57158" y="500042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 smtClean="0"/>
              <a:t>Es una de las iglesias cercanas a la Ruta de la Plata antes de la entrada a la ciudad en la peregrinación jacobea. El interior es completamente barroco debido a las transformaciones y rehabilitaciones que se hicieron en el siglo XVIII. La iglesia fue importante en las celebraciones de la fiesta de Santiago en la que los representantes del ayuntamiento acudían a caballo precedidos de un heraldo con bandera.</a:t>
            </a:r>
            <a:endParaRPr lang="es-ES" dirty="0"/>
          </a:p>
        </p:txBody>
      </p:sp>
      <p:pic>
        <p:nvPicPr>
          <p:cNvPr id="17410" name="Picture 2" descr="https://encrypted-tbn3.gstatic.com/images?q=tbn:ANd9GcTgM17InVAcAr2Azd_AU7zS5BBNTRfvrQ3Mc6zAro2sSb_0s-i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3929066"/>
            <a:ext cx="3714776" cy="2472016"/>
          </a:xfrm>
          <a:prstGeom prst="rect">
            <a:avLst/>
          </a:prstGeom>
          <a:noFill/>
        </p:spPr>
      </p:pic>
      <p:pic>
        <p:nvPicPr>
          <p:cNvPr id="17412" name="Picture 4" descr="https://encrypted-tbn0.gstatic.com/images?q=tbn:ANd9GcQhJ5Um-GyoBXLvbskIK9aE6XROWpGH9OhcIIQZI9IaiCBae6Z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428604"/>
            <a:ext cx="2781035" cy="4000528"/>
          </a:xfrm>
          <a:prstGeom prst="rect">
            <a:avLst/>
          </a:prstGeom>
          <a:noFill/>
        </p:spPr>
      </p:pic>
      <p:sp>
        <p:nvSpPr>
          <p:cNvPr id="7" name="6 Flecha derecha">
            <a:hlinkClick r:id="" action="ppaction://hlinkshowjump?jump=nextslide"/>
          </p:cNvPr>
          <p:cNvSpPr/>
          <p:nvPr/>
        </p:nvSpPr>
        <p:spPr>
          <a:xfrm>
            <a:off x="5929322" y="4357694"/>
            <a:ext cx="1714512" cy="7858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siguiente</a:t>
            </a:r>
            <a:endParaRPr lang="es-ES" dirty="0"/>
          </a:p>
        </p:txBody>
      </p:sp>
      <p:sp>
        <p:nvSpPr>
          <p:cNvPr id="8" name="7 Flecha izquierda">
            <a:hlinkClick r:id="" action="ppaction://hlinkshowjump?jump=previousslide"/>
          </p:cNvPr>
          <p:cNvSpPr/>
          <p:nvPr/>
        </p:nvSpPr>
        <p:spPr>
          <a:xfrm>
            <a:off x="5715008" y="5143512"/>
            <a:ext cx="1857388" cy="7143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atrás</a:t>
            </a:r>
            <a:endParaRPr lang="es-ES" dirty="0"/>
          </a:p>
        </p:txBody>
      </p:sp>
      <p:sp>
        <p:nvSpPr>
          <p:cNvPr id="9" name="8 Proceso alternativo">
            <a:hlinkClick r:id="" action="ppaction://hlinkshowjump?jump=firstslide"/>
          </p:cNvPr>
          <p:cNvSpPr/>
          <p:nvPr/>
        </p:nvSpPr>
        <p:spPr>
          <a:xfrm>
            <a:off x="6215074" y="6000768"/>
            <a:ext cx="1357322" cy="64296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home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85720" y="357166"/>
            <a:ext cx="47148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Se funda en el año 1145, y es mencionada en el fuero de Salamanca, allí se menciona que es iglesia de </a:t>
            </a:r>
            <a:r>
              <a:rPr lang="es-ES" dirty="0" smtClean="0"/>
              <a:t>mozárabes. Se </a:t>
            </a:r>
            <a:r>
              <a:rPr lang="es-ES" dirty="0" smtClean="0"/>
              <a:t>ubicaba en el </a:t>
            </a:r>
            <a:r>
              <a:rPr lang="es-ES" dirty="0" smtClean="0"/>
              <a:t>arrabal</a:t>
            </a:r>
            <a:r>
              <a:rPr lang="es-ES" dirty="0" smtClean="0"/>
              <a:t> </a:t>
            </a:r>
            <a:r>
              <a:rPr lang="es-ES" dirty="0" smtClean="0"/>
              <a:t>(fuera </a:t>
            </a:r>
            <a:r>
              <a:rPr lang="es-ES" dirty="0" smtClean="0"/>
              <a:t>de las murallas).</a:t>
            </a:r>
            <a:endParaRPr lang="es-ES" dirty="0"/>
          </a:p>
        </p:txBody>
      </p:sp>
      <p:pic>
        <p:nvPicPr>
          <p:cNvPr id="1026" name="Picture 2" descr="https://encrypted-tbn0.gstatic.com/images?q=tbn:ANd9GcS_pw0XTQT_BlfCWtHLE6bsfyRrFqqmIHQCPK55fbGij8XdeOotb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643050"/>
            <a:ext cx="2509040" cy="1714512"/>
          </a:xfrm>
          <a:prstGeom prst="rect">
            <a:avLst/>
          </a:prstGeom>
          <a:noFill/>
        </p:spPr>
      </p:pic>
      <p:pic>
        <p:nvPicPr>
          <p:cNvPr id="1028" name="Picture 4" descr="https://encrypted-tbn0.gstatic.com/images?q=tbn:ANd9GcSCG7_FaaFVqRaaxS6oMRMIGZhwHwBNTQTMmm3KT-Udq2LL2tC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2500306"/>
            <a:ext cx="2523453" cy="1500198"/>
          </a:xfrm>
          <a:prstGeom prst="rect">
            <a:avLst/>
          </a:prstGeom>
          <a:noFill/>
        </p:spPr>
      </p:pic>
      <p:pic>
        <p:nvPicPr>
          <p:cNvPr id="1030" name="Picture 6" descr="https://encrypted-tbn3.gstatic.com/images?q=tbn:ANd9GcQYGzRLG4Dg4ufdZJa-JNm49vXFLFniJR3VfryTg6dfL_iBnN8egw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5675" y="1714488"/>
            <a:ext cx="2106315" cy="1571636"/>
          </a:xfrm>
          <a:prstGeom prst="rect">
            <a:avLst/>
          </a:prstGeom>
          <a:noFill/>
        </p:spPr>
      </p:pic>
      <p:pic>
        <p:nvPicPr>
          <p:cNvPr id="1032" name="Picture 8" descr="https://encrypted-tbn2.gstatic.com/images?q=tbn:ANd9GcSkZffsY-4xaCfJj1PRz-AN7hzznV28l0kiaOsF8REGGC1GZ3GM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43504" y="428604"/>
            <a:ext cx="2538413" cy="1901361"/>
          </a:xfrm>
          <a:prstGeom prst="rect">
            <a:avLst/>
          </a:prstGeom>
          <a:noFill/>
        </p:spPr>
      </p:pic>
      <p:pic>
        <p:nvPicPr>
          <p:cNvPr id="1034" name="Picture 10" descr="https://encrypted-tbn1.gstatic.com/images?q=tbn:ANd9GcQKLQMyA3NO3q9gywtN_hj-x-tukz36xFxlzyrr6OnMCGDNuFOh1w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4282" y="3643314"/>
            <a:ext cx="2905127" cy="1933231"/>
          </a:xfrm>
          <a:prstGeom prst="rect">
            <a:avLst/>
          </a:prstGeom>
          <a:noFill/>
        </p:spPr>
      </p:pic>
      <p:sp>
        <p:nvSpPr>
          <p:cNvPr id="12" name="11 Flecha derecha">
            <a:hlinkClick r:id="" action="ppaction://hlinkshowjump?jump=nextslide"/>
          </p:cNvPr>
          <p:cNvSpPr/>
          <p:nvPr/>
        </p:nvSpPr>
        <p:spPr>
          <a:xfrm>
            <a:off x="5715008" y="5715016"/>
            <a:ext cx="1857388" cy="857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siguiente</a:t>
            </a:r>
            <a:endParaRPr lang="es-ES" dirty="0"/>
          </a:p>
        </p:txBody>
      </p:sp>
      <p:sp>
        <p:nvSpPr>
          <p:cNvPr id="13" name="12 Flecha izquierda">
            <a:hlinkClick r:id="" action="ppaction://hlinkshowjump?jump=previousslide"/>
          </p:cNvPr>
          <p:cNvSpPr/>
          <p:nvPr/>
        </p:nvSpPr>
        <p:spPr>
          <a:xfrm>
            <a:off x="214282" y="5643578"/>
            <a:ext cx="2071670" cy="10001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atrás</a:t>
            </a:r>
            <a:endParaRPr lang="es-ES" dirty="0"/>
          </a:p>
        </p:txBody>
      </p:sp>
      <p:sp>
        <p:nvSpPr>
          <p:cNvPr id="14" name="13 Proceso alternativo">
            <a:hlinkClick r:id="" action="ppaction://hlinkshowjump?jump=firstslide"/>
          </p:cNvPr>
          <p:cNvSpPr/>
          <p:nvPr/>
        </p:nvSpPr>
        <p:spPr>
          <a:xfrm>
            <a:off x="3500430" y="5857892"/>
            <a:ext cx="1357322" cy="64296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home</a:t>
            </a:r>
            <a:endParaRPr lang="es-ES" dirty="0"/>
          </a:p>
        </p:txBody>
      </p:sp>
      <p:pic>
        <p:nvPicPr>
          <p:cNvPr id="1038" name="Picture 14" descr="https://encrypted-tbn2.gstatic.com/images?q=tbn:ANd9GcRmTMVm8e-FBxaYbXticEch5QlFdvTuJmy5ZTU1MQsQ_ix-SnPncuIi_0U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428992" y="3571876"/>
            <a:ext cx="1438277" cy="1913742"/>
          </a:xfrm>
          <a:prstGeom prst="rect">
            <a:avLst/>
          </a:prstGeom>
          <a:noFill/>
        </p:spPr>
      </p:pic>
      <p:pic>
        <p:nvPicPr>
          <p:cNvPr id="1040" name="Picture 16" descr="https://encrypted-tbn1.gstatic.com/images?q=tbn:ANd9GcQEA7TjcJBVCeVRfvkzag0FeAVMseasHyFw3J2oqwRzg6jsLqGQjA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072066" y="4071942"/>
            <a:ext cx="1702656" cy="1714512"/>
          </a:xfrm>
          <a:prstGeom prst="rect">
            <a:avLst/>
          </a:prstGeom>
          <a:noFill/>
        </p:spPr>
      </p:pic>
    </p:spTree>
  </p:cSld>
  <p:clrMapOvr>
    <a:masterClrMapping/>
  </p:clrMapOvr>
  <p:transition advTm="15000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5400" dirty="0" smtClean="0"/>
              <a:t>      La ubicación</a:t>
            </a:r>
            <a:endParaRPr lang="es-ES" sz="5400" dirty="0"/>
          </a:p>
        </p:txBody>
      </p:sp>
      <p:pic>
        <p:nvPicPr>
          <p:cNvPr id="16388" name="Picture 4" descr="https://encrypted-tbn2.gstatic.com/images?q=tbn:ANd9GcTfKlLuFB0-NqM0HQ2nJynItYXfBckzmyyWESGs8KkxjIa4GYk_v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785926"/>
            <a:ext cx="4286280" cy="3432439"/>
          </a:xfrm>
          <a:prstGeom prst="rect">
            <a:avLst/>
          </a:prstGeom>
          <a:noFill/>
        </p:spPr>
      </p:pic>
      <p:sp>
        <p:nvSpPr>
          <p:cNvPr id="7" name="6 Flecha izquierda">
            <a:hlinkClick r:id="" action="ppaction://hlinkshowjump?jump=previousslide"/>
          </p:cNvPr>
          <p:cNvSpPr/>
          <p:nvPr/>
        </p:nvSpPr>
        <p:spPr>
          <a:xfrm>
            <a:off x="214282" y="5643578"/>
            <a:ext cx="2071670" cy="10001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atrás</a:t>
            </a:r>
            <a:endParaRPr lang="es-ES" dirty="0"/>
          </a:p>
        </p:txBody>
      </p:sp>
      <p:sp>
        <p:nvSpPr>
          <p:cNvPr id="8" name="7 Proceso alternativo">
            <a:hlinkClick r:id="" action="ppaction://hlinkshowjump?jump=firstslide"/>
          </p:cNvPr>
          <p:cNvSpPr/>
          <p:nvPr/>
        </p:nvSpPr>
        <p:spPr>
          <a:xfrm>
            <a:off x="3500430" y="5857892"/>
            <a:ext cx="1357322" cy="64296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home</a:t>
            </a:r>
            <a:endParaRPr lang="es-ES" dirty="0"/>
          </a:p>
        </p:txBody>
      </p:sp>
    </p:spTree>
  </p:cSld>
  <p:clrMapOvr>
    <a:masterClrMapping/>
  </p:clrMapOvr>
  <p:transition advTm="15000"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51</TotalTime>
  <Words>190</Words>
  <Application>Microsoft Office PowerPoint</Application>
  <PresentationFormat>Presentación en pantalla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Opulento</vt:lpstr>
      <vt:lpstr>IGLESIA DE SANTIAGO SALAMANCA</vt:lpstr>
      <vt:lpstr>Diapositiva 2</vt:lpstr>
      <vt:lpstr>Diapositiva 3</vt:lpstr>
      <vt:lpstr>Diapositiva 4</vt:lpstr>
      <vt:lpstr>      La ubicación</vt:lpstr>
    </vt:vector>
  </TitlesOfParts>
  <Company>JCYL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IGLESIA DE SANTIAGO SALAMANCA</dc:title>
  <dc:creator>LUCIA DE MEDRANO</dc:creator>
  <cp:lastModifiedBy>LUCIA DE MEDRANO</cp:lastModifiedBy>
  <cp:revision>7</cp:revision>
  <dcterms:created xsi:type="dcterms:W3CDTF">2013-12-08T18:00:32Z</dcterms:created>
  <dcterms:modified xsi:type="dcterms:W3CDTF">2013-12-10T10:25:40Z</dcterms:modified>
</cp:coreProperties>
</file>