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E9B5-63A0-408B-B172-10C39F440189}" type="datetimeFigureOut">
              <a:rPr lang="es-ES" smtClean="0"/>
              <a:t>26/12/2013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32B3-9E4D-44BD-886A-9DD9F4A5D6E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E9B5-63A0-408B-B172-10C39F440189}" type="datetimeFigureOut">
              <a:rPr lang="es-ES" smtClean="0"/>
              <a:t>26/12/2013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32B3-9E4D-44BD-886A-9DD9F4A5D6E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E9B5-63A0-408B-B172-10C39F440189}" type="datetimeFigureOut">
              <a:rPr lang="es-ES" smtClean="0"/>
              <a:t>26/12/2013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32B3-9E4D-44BD-886A-9DD9F4A5D6E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E9B5-63A0-408B-B172-10C39F440189}" type="datetimeFigureOut">
              <a:rPr lang="es-ES" smtClean="0"/>
              <a:t>26/12/2013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32B3-9E4D-44BD-886A-9DD9F4A5D6E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E9B5-63A0-408B-B172-10C39F440189}" type="datetimeFigureOut">
              <a:rPr lang="es-ES" smtClean="0"/>
              <a:t>26/12/2013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32B3-9E4D-44BD-886A-9DD9F4A5D6E0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E9B5-63A0-408B-B172-10C39F440189}" type="datetimeFigureOut">
              <a:rPr lang="es-ES" smtClean="0"/>
              <a:t>26/12/2013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32B3-9E4D-44BD-886A-9DD9F4A5D6E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E9B5-63A0-408B-B172-10C39F440189}" type="datetimeFigureOut">
              <a:rPr lang="es-ES" smtClean="0"/>
              <a:t>26/12/2013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32B3-9E4D-44BD-886A-9DD9F4A5D6E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E9B5-63A0-408B-B172-10C39F440189}" type="datetimeFigureOut">
              <a:rPr lang="es-ES" smtClean="0"/>
              <a:t>26/12/2013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32B3-9E4D-44BD-886A-9DD9F4A5D6E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E9B5-63A0-408B-B172-10C39F440189}" type="datetimeFigureOut">
              <a:rPr lang="es-ES" smtClean="0"/>
              <a:t>26/12/2013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32B3-9E4D-44BD-886A-9DD9F4A5D6E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E9B5-63A0-408B-B172-10C39F440189}" type="datetimeFigureOut">
              <a:rPr lang="es-ES" smtClean="0"/>
              <a:t>26/12/2013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032B3-9E4D-44BD-886A-9DD9F4A5D6E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2E9B5-63A0-408B-B172-10C39F440189}" type="datetimeFigureOut">
              <a:rPr lang="es-ES" smtClean="0"/>
              <a:t>26/12/2013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9032B3-9E4D-44BD-886A-9DD9F4A5D6E0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C2E9B5-63A0-408B-B172-10C39F440189}" type="datetimeFigureOut">
              <a:rPr lang="es-ES" smtClean="0"/>
              <a:t>26/12/2013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9032B3-9E4D-44BD-886A-9DD9F4A5D6E0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://campus.usal.es/~residen/Fonseca/images/fonseca_3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ampus.usal.es/~residen/Fonseca/images/fonseca_6.jpg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campus.usal.es/~residen/Fonseca/images/fonseca_4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7772400" cy="1143008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COLEGIO DE FONSECA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14810" y="1571612"/>
            <a:ext cx="4929190" cy="3143272"/>
          </a:xfrm>
        </p:spPr>
        <p:txBody>
          <a:bodyPr>
            <a:normAutofit/>
          </a:bodyPr>
          <a:lstStyle/>
          <a:p>
            <a:pPr algn="ctr" fontAlgn="t"/>
            <a:r>
              <a:rPr lang="es-ES" sz="2300" b="1" dirty="0" smtClean="0"/>
              <a:t>Colegio</a:t>
            </a:r>
            <a:r>
              <a:rPr lang="es-ES" sz="2300" dirty="0" smtClean="0"/>
              <a:t> Arzobispo </a:t>
            </a:r>
            <a:r>
              <a:rPr lang="es-ES" sz="2300" b="1" dirty="0" smtClean="0"/>
              <a:t>Fonseca</a:t>
            </a:r>
            <a:r>
              <a:rPr lang="es-ES" sz="2300" dirty="0" smtClean="0"/>
              <a:t> </a:t>
            </a:r>
          </a:p>
          <a:p>
            <a:pPr algn="ctr" fontAlgn="t"/>
            <a:endParaRPr lang="es-ES" sz="2300" dirty="0" smtClean="0"/>
          </a:p>
          <a:p>
            <a:pPr algn="ctr" fontAlgn="t"/>
            <a:r>
              <a:rPr lang="es-ES" sz="2300" dirty="0" smtClean="0"/>
              <a:t>Dirección :</a:t>
            </a:r>
            <a:endParaRPr lang="es-ES" sz="2300" dirty="0" smtClean="0"/>
          </a:p>
          <a:p>
            <a:pPr algn="ctr" fontAlgn="t"/>
            <a:r>
              <a:rPr lang="es-ES" sz="2300" dirty="0" smtClean="0"/>
              <a:t>Calle </a:t>
            </a:r>
            <a:r>
              <a:rPr lang="es-ES" sz="2300" dirty="0" smtClean="0"/>
              <a:t>de Fonseca</a:t>
            </a:r>
            <a:r>
              <a:rPr lang="es-ES" sz="2300" dirty="0" smtClean="0"/>
              <a:t>, 4</a:t>
            </a:r>
            <a:endParaRPr lang="es-ES" sz="2300" dirty="0" smtClean="0"/>
          </a:p>
          <a:p>
            <a:pPr algn="ctr" fontAlgn="t"/>
            <a:r>
              <a:rPr lang="es-ES" sz="2300" dirty="0" smtClean="0"/>
              <a:t>37002 </a:t>
            </a:r>
            <a:r>
              <a:rPr lang="es-ES" sz="2300" dirty="0" smtClean="0"/>
              <a:t>Salamanca</a:t>
            </a:r>
            <a:endParaRPr lang="es-ES" sz="2300" dirty="0" smtClean="0"/>
          </a:p>
          <a:p>
            <a:pPr algn="ctr" fontAlgn="t"/>
            <a:r>
              <a:rPr lang="es-ES" sz="2300" dirty="0" smtClean="0"/>
              <a:t>923 29 45 70</a:t>
            </a:r>
          </a:p>
          <a:p>
            <a:pPr algn="ctr"/>
            <a:endParaRPr lang="es-ES" sz="1400" dirty="0"/>
          </a:p>
        </p:txBody>
      </p:sp>
      <p:pic>
        <p:nvPicPr>
          <p:cNvPr id="1026" name="Picture 2" descr="http://campus.usal.es/~residen/Fonseca/images/localizacion_fonsec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28670"/>
            <a:ext cx="4200525" cy="517207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57158" y="0"/>
            <a:ext cx="7851648" cy="1000108"/>
          </a:xfrm>
        </p:spPr>
        <p:txBody>
          <a:bodyPr/>
          <a:lstStyle/>
          <a:p>
            <a:pPr algn="ctr"/>
            <a:r>
              <a:rPr lang="es-ES" dirty="0" smtClean="0"/>
              <a:t>SU HISTORIA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357686" y="1571612"/>
            <a:ext cx="4786314" cy="385765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s-ES" dirty="0" smtClean="0"/>
              <a:t>El Colegio Arzobispo Fonseca es un monumento declarado Bien de Interés Cultural en 1931. Fue fundado por el arzobispo de Toledo don Alonso de Fonseca e iniciada su construcción en 1519. </a:t>
            </a:r>
          </a:p>
          <a:p>
            <a:pPr algn="l"/>
            <a:r>
              <a:rPr lang="es-ES" dirty="0" smtClean="0"/>
              <a:t>El edificio fue trazado por Juan de Álava, pero tuvo una importante intervención posterior Diego de Siloe, que diseñó la portada y el patio, sin duda uno de los más bellos del Renacimiento español. </a:t>
            </a:r>
            <a:endParaRPr lang="es-ES" dirty="0"/>
          </a:p>
        </p:txBody>
      </p:sp>
      <p:pic>
        <p:nvPicPr>
          <p:cNvPr id="4098" name="Picture 2" descr="http://campus.usal.es/~residen/Fonseca/images/fonseca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71547"/>
            <a:ext cx="4286248" cy="5786454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0"/>
            <a:ext cx="7851648" cy="928670"/>
          </a:xfrm>
        </p:spPr>
        <p:txBody>
          <a:bodyPr/>
          <a:lstStyle/>
          <a:p>
            <a:pPr algn="ctr"/>
            <a:r>
              <a:rPr lang="es-ES" dirty="0" smtClean="0"/>
              <a:t> DESCRIPCION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143372" y="1214422"/>
            <a:ext cx="5000628" cy="242889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s-ES" sz="1800" b="1" dirty="0" smtClean="0"/>
              <a:t>El Colegio dispone de 23 habitaciones dobles, 13 individuales, 4 de matrimonio y una </a:t>
            </a:r>
            <a:r>
              <a:rPr lang="es-ES" sz="1800" b="1" dirty="0" smtClean="0"/>
              <a:t>Suite, además</a:t>
            </a:r>
          </a:p>
          <a:p>
            <a:pPr algn="ctr"/>
            <a:r>
              <a:rPr lang="es-ES" sz="1800" b="1" dirty="0" smtClean="0"/>
              <a:t> </a:t>
            </a:r>
            <a:r>
              <a:rPr lang="es-ES" sz="1800" b="1" dirty="0" smtClean="0"/>
              <a:t>cuenta con restaurante, cafetería y salón de chimenea a disposición de los residentes y de la comunidad universitaria, así como del público en </a:t>
            </a:r>
            <a:r>
              <a:rPr lang="es-ES" sz="1800" b="1" dirty="0" smtClean="0"/>
              <a:t>general y salones para </a:t>
            </a:r>
            <a:r>
              <a:rPr lang="es-ES" sz="1800" b="1" dirty="0" smtClean="0"/>
              <a:t>celebración de actos institucionales, reuniones, conferencias, presentaciones, comidas y cenas de </a:t>
            </a:r>
            <a:r>
              <a:rPr lang="es-ES" sz="1800" b="1" dirty="0" smtClean="0"/>
              <a:t>gala</a:t>
            </a:r>
            <a:r>
              <a:rPr lang="es-ES" sz="1600" b="1" dirty="0" smtClean="0"/>
              <a:t>. </a:t>
            </a:r>
            <a:endParaRPr lang="es-ES" sz="1600" dirty="0"/>
          </a:p>
        </p:txBody>
      </p:sp>
      <p:pic>
        <p:nvPicPr>
          <p:cNvPr id="27650" name="Picture 2" descr="http://campus.usal.es/~residen/Fonseca/images/fonseca_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71546"/>
            <a:ext cx="4143404" cy="2857520"/>
          </a:xfrm>
          <a:prstGeom prst="rect">
            <a:avLst/>
          </a:prstGeom>
          <a:noFill/>
        </p:spPr>
      </p:pic>
      <p:pic>
        <p:nvPicPr>
          <p:cNvPr id="27652" name="Picture 4" descr="http://campus.usal.es/~residen/Fonseca/images/fonseca_4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929067"/>
            <a:ext cx="4143372" cy="2928934"/>
          </a:xfrm>
          <a:prstGeom prst="rect">
            <a:avLst/>
          </a:prstGeom>
          <a:noFill/>
        </p:spPr>
      </p:pic>
      <p:pic>
        <p:nvPicPr>
          <p:cNvPr id="27654" name="Picture 6" descr="http://campus.usal.es/~residen/Fonseca/images/fonseca_6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143372" y="3929066"/>
            <a:ext cx="5000628" cy="2928934"/>
          </a:xfrm>
          <a:prstGeom prst="rect">
            <a:avLst/>
          </a:prstGeom>
          <a:noFill/>
        </p:spPr>
      </p:pic>
    </p:spTree>
  </p:cSld>
  <p:clrMapOvr>
    <a:masterClrMapping/>
  </p:clrMapOvr>
  <p:transition advTm="10000"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</TotalTime>
  <Words>160</Words>
  <Application>Microsoft Office PowerPoint</Application>
  <PresentationFormat>Presentación en pantalla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Flujo</vt:lpstr>
      <vt:lpstr>COLEGIO DE FONSECA </vt:lpstr>
      <vt:lpstr>SU HISTORIA</vt:lpstr>
      <vt:lpstr> DESCRIPCION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COLEGIO DE FONSECA </dc:title>
  <dc:creator>*</dc:creator>
  <cp:lastModifiedBy>*</cp:lastModifiedBy>
  <cp:revision>3</cp:revision>
  <dcterms:created xsi:type="dcterms:W3CDTF">2013-12-26T16:20:53Z</dcterms:created>
  <dcterms:modified xsi:type="dcterms:W3CDTF">2013-12-26T16:45:35Z</dcterms:modified>
</cp:coreProperties>
</file>