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2063" autoAdjust="0"/>
  </p:normalViewPr>
  <p:slideViewPr>
    <p:cSldViewPr>
      <p:cViewPr varScale="1">
        <p:scale>
          <a:sx n="67" d="100"/>
          <a:sy n="67" d="100"/>
        </p:scale>
        <p:origin x="-102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858FEDDE-9991-4739-AC34-5886BD870466}" type="datetimeFigureOut">
              <a:rPr lang="es-ES" smtClean="0"/>
              <a:t>16/12/2013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6061C50C-5904-4B28-BBD0-BAA98DFD831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EDDE-9991-4739-AC34-5886BD870466}" type="datetimeFigureOut">
              <a:rPr lang="es-ES" smtClean="0"/>
              <a:t>16/12/2013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1C50C-5904-4B28-BBD0-BAA98DFD831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EDDE-9991-4739-AC34-5886BD870466}" type="datetimeFigureOut">
              <a:rPr lang="es-ES" smtClean="0"/>
              <a:t>16/12/2013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1C50C-5904-4B28-BBD0-BAA98DFD831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858FEDDE-9991-4739-AC34-5886BD870466}" type="datetimeFigureOut">
              <a:rPr lang="es-ES" smtClean="0"/>
              <a:t>16/12/2013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1C50C-5904-4B28-BBD0-BAA98DFD831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858FEDDE-9991-4739-AC34-5886BD870466}" type="datetimeFigureOut">
              <a:rPr lang="es-ES" smtClean="0"/>
              <a:t>16/12/2013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6061C50C-5904-4B28-BBD0-BAA98DFD8314}" type="slidenum">
              <a:rPr lang="es-ES" smtClean="0"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58FEDDE-9991-4739-AC34-5886BD870466}" type="datetimeFigureOut">
              <a:rPr lang="es-ES" smtClean="0"/>
              <a:t>16/12/2013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6061C50C-5904-4B28-BBD0-BAA98DFD831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858FEDDE-9991-4739-AC34-5886BD870466}" type="datetimeFigureOut">
              <a:rPr lang="es-ES" smtClean="0"/>
              <a:t>16/12/2013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6061C50C-5904-4B28-BBD0-BAA98DFD8314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EDDE-9991-4739-AC34-5886BD870466}" type="datetimeFigureOut">
              <a:rPr lang="es-ES" smtClean="0"/>
              <a:t>16/12/2013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1C50C-5904-4B28-BBD0-BAA98DFD831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58FEDDE-9991-4739-AC34-5886BD870466}" type="datetimeFigureOut">
              <a:rPr lang="es-ES" smtClean="0"/>
              <a:t>16/12/2013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6061C50C-5904-4B28-BBD0-BAA98DFD831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858FEDDE-9991-4739-AC34-5886BD870466}" type="datetimeFigureOut">
              <a:rPr lang="es-ES" smtClean="0"/>
              <a:t>16/12/2013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6061C50C-5904-4B28-BBD0-BAA98DFD8314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858FEDDE-9991-4739-AC34-5886BD870466}" type="datetimeFigureOut">
              <a:rPr lang="es-ES" smtClean="0"/>
              <a:t>16/12/2013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6061C50C-5904-4B28-BBD0-BAA98DFD8314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858FEDDE-9991-4739-AC34-5886BD870466}" type="datetimeFigureOut">
              <a:rPr lang="es-ES" smtClean="0"/>
              <a:t>16/12/2013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6061C50C-5904-4B28-BBD0-BAA98DFD8314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2143172" y="714356"/>
            <a:ext cx="11032380" cy="1470025"/>
          </a:xfrm>
        </p:spPr>
        <p:txBody>
          <a:bodyPr>
            <a:normAutofit/>
          </a:bodyPr>
          <a:lstStyle/>
          <a:p>
            <a:r>
              <a:rPr lang="es-ES" sz="4500" dirty="0" smtClean="0">
                <a:latin typeface="Allegro BT" pitchFamily="82" charset="0"/>
              </a:rPr>
              <a:t>CLERECIA DE SALAMANACA</a:t>
            </a:r>
            <a:endParaRPr lang="es-ES" sz="4500" dirty="0">
              <a:latin typeface="Allegro BT" pitchFamily="82" charset="0"/>
            </a:endParaRPr>
          </a:p>
        </p:txBody>
      </p:sp>
      <p:pic>
        <p:nvPicPr>
          <p:cNvPr id="4" name="3 Imagen" descr="clereci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428868"/>
            <a:ext cx="4357718" cy="301812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advTm="4000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285728"/>
            <a:ext cx="8229600" cy="4572000"/>
          </a:xfrm>
        </p:spPr>
        <p:txBody>
          <a:bodyPr numCol="2">
            <a:normAutofit/>
          </a:bodyPr>
          <a:lstStyle/>
          <a:p>
            <a:r>
              <a:rPr lang="es-ES" sz="2800" dirty="0" smtClean="0"/>
              <a:t>La </a:t>
            </a:r>
            <a:r>
              <a:rPr lang="es-ES" sz="2800" b="1" dirty="0" smtClean="0"/>
              <a:t>Iglesia de la Clerecía</a:t>
            </a:r>
            <a:r>
              <a:rPr lang="es-ES" sz="2800" dirty="0" smtClean="0"/>
              <a:t> forma parte del Real Colegio del Espíritu Santo de la Compañía de Jesús. Las obras se iniciaron en 1617 y se finalizaron ciento cincuenta años después en1755. Su construcción se inició por orden de Felipe III, bajo la dirección de Juan Gómez de Mora. </a:t>
            </a:r>
          </a:p>
          <a:p>
            <a:endParaRPr lang="es-ES" dirty="0">
              <a:solidFill>
                <a:schemeClr val="bg1"/>
              </a:solidFill>
            </a:endParaRPr>
          </a:p>
        </p:txBody>
      </p:sp>
      <p:pic>
        <p:nvPicPr>
          <p:cNvPr id="4" name="3 Imagen" descr="cler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6380" y="3214686"/>
            <a:ext cx="2428892" cy="3226045"/>
          </a:xfrm>
          <a:prstGeom prst="rect">
            <a:avLst/>
          </a:prstGeom>
        </p:spPr>
      </p:pic>
    </p:spTree>
  </p:cSld>
  <p:clrMapOvr>
    <a:masterClrMapping/>
  </p:clrMapOvr>
  <p:transition advTm="20000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428604"/>
            <a:ext cx="8229600" cy="4572000"/>
          </a:xfrm>
        </p:spPr>
        <p:txBody>
          <a:bodyPr>
            <a:normAutofit/>
          </a:bodyPr>
          <a:lstStyle/>
          <a:p>
            <a:r>
              <a:rPr lang="es-ES" sz="2800" dirty="0" smtClean="0"/>
              <a:t>Sus </a:t>
            </a:r>
            <a:r>
              <a:rPr lang="es-ES" sz="2800" dirty="0" smtClean="0"/>
              <a:t>dimensiones exigieron el derribo de gran número de casas y también de la antigua iglesia del Espíritu Santo perteneciente a la Real Clerecía de San Marcos y de ahí le viene el nombre. El conjunto está formado por el colegio, con un claustro, la iglesia y una residencia para los jesuitas.</a:t>
            </a:r>
          </a:p>
          <a:p>
            <a:endParaRPr lang="es-ES" dirty="0"/>
          </a:p>
        </p:txBody>
      </p:sp>
      <p:pic>
        <p:nvPicPr>
          <p:cNvPr id="4" name="3 Imagen" descr="cle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6181" y="3643314"/>
            <a:ext cx="3834085" cy="2871862"/>
          </a:xfrm>
          <a:prstGeom prst="rect">
            <a:avLst/>
          </a:prstGeom>
        </p:spPr>
      </p:pic>
    </p:spTree>
  </p:cSld>
  <p:clrMapOvr>
    <a:masterClrMapping/>
  </p:clrMapOvr>
  <p:transition advTm="23000">
    <p:pull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SITUACIÓN</a:t>
            </a:r>
            <a:endParaRPr lang="es-ES" dirty="0"/>
          </a:p>
        </p:txBody>
      </p:sp>
      <p:pic>
        <p:nvPicPr>
          <p:cNvPr id="4" name="3 Marcador de contenido" descr="MAPA DE CLERECIA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1538" y="1643050"/>
            <a:ext cx="4071966" cy="4071966"/>
          </a:xfrm>
        </p:spPr>
      </p:pic>
      <p:sp>
        <p:nvSpPr>
          <p:cNvPr id="6" name="5 CuadroTexto"/>
          <p:cNvSpPr txBox="1"/>
          <p:nvPr/>
        </p:nvSpPr>
        <p:spPr>
          <a:xfrm>
            <a:off x="5857884" y="1785926"/>
            <a:ext cx="278608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La Clerecía se encuentra enfrente de la Casa de las Conchas, y forma parte de la Universidad Pontificia de Salamanca.</a:t>
            </a:r>
            <a:endParaRPr lang="es-ES" dirty="0"/>
          </a:p>
        </p:txBody>
      </p:sp>
    </p:spTree>
  </p:cSld>
  <p:clrMapOvr>
    <a:masterClrMapping/>
  </p:clrMapOvr>
  <p:transition advTm="8000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dirty="0" smtClean="0"/>
              <a:t>ASPECTO EXTERIOR</a:t>
            </a:r>
            <a:endParaRPr lang="es-ES" sz="4000" dirty="0"/>
          </a:p>
        </p:txBody>
      </p:sp>
      <p:pic>
        <p:nvPicPr>
          <p:cNvPr id="4" name="3 Marcador de contenido" descr="FACHADA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5786" y="1428736"/>
            <a:ext cx="4071966" cy="30500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4 Imagen" descr="TECHO.bm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9124" y="3786190"/>
            <a:ext cx="3429024" cy="189618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advTm="4000">
    <p:strips dir="r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27</TotalTime>
  <Words>137</Words>
  <Application>Microsoft Office PowerPoint</Application>
  <PresentationFormat>Presentación en pantalla (4:3)</PresentationFormat>
  <Paragraphs>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Brío</vt:lpstr>
      <vt:lpstr>CLERECIA DE SALAMANACA</vt:lpstr>
      <vt:lpstr>Diapositiva 2</vt:lpstr>
      <vt:lpstr>Diapositiva 3</vt:lpstr>
      <vt:lpstr>SITUACIÓN</vt:lpstr>
      <vt:lpstr>ASPECTO EXTERIOR</vt:lpstr>
    </vt:vector>
  </TitlesOfParts>
  <Company>JCYL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CLERECIA DE SALAMANACA</dc:title>
  <dc:creator>LUCIA DE MEDRANO</dc:creator>
  <cp:lastModifiedBy>LUCIA DE MEDRANO</cp:lastModifiedBy>
  <cp:revision>4</cp:revision>
  <dcterms:created xsi:type="dcterms:W3CDTF">2013-12-16T09:46:30Z</dcterms:created>
  <dcterms:modified xsi:type="dcterms:W3CDTF">2013-12-16T10:13:44Z</dcterms:modified>
</cp:coreProperties>
</file>