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8" r:id="rId4"/>
    <p:sldId id="279" r:id="rId5"/>
    <p:sldId id="277" r:id="rId6"/>
    <p:sldId id="257" r:id="rId7"/>
    <p:sldId id="276" r:id="rId8"/>
    <p:sldId id="28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A888A2-D213-4CAC-A45B-D617977BDD18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B1F5A0-DC68-415A-9EBD-ED29E4AF6CA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5113" y="495194"/>
            <a:ext cx="4176465" cy="2808312"/>
          </a:xfrm>
        </p:spPr>
        <p:txBody>
          <a:bodyPr/>
          <a:lstStyle/>
          <a:p>
            <a:r>
              <a:rPr lang="es-ES" dirty="0" err="1" smtClean="0"/>
              <a:t>SalVinTIC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Costumbres </a:t>
            </a:r>
            <a:r>
              <a:rPr lang="es-ES" dirty="0" smtClean="0"/>
              <a:t>y </a:t>
            </a:r>
            <a:r>
              <a:rPr lang="es-ES" dirty="0" smtClean="0"/>
              <a:t>tradiciones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000" dirty="0" smtClean="0"/>
              <a:t>I.E.S. </a:t>
            </a:r>
            <a:r>
              <a:rPr lang="es-ES" sz="4000" dirty="0" smtClean="0"/>
              <a:t>Lucía </a:t>
            </a:r>
            <a:r>
              <a:rPr lang="es-ES" sz="4000" dirty="0" smtClean="0"/>
              <a:t>de </a:t>
            </a:r>
            <a:r>
              <a:rPr lang="es-ES" sz="4000" dirty="0" smtClean="0"/>
              <a:t>Medrano</a:t>
            </a:r>
            <a:endParaRPr lang="es-ES" sz="4000" dirty="0" smtClean="0"/>
          </a:p>
          <a:p>
            <a:r>
              <a:rPr lang="es-ES" sz="4000" dirty="0" smtClean="0"/>
              <a:t>Salamanca</a:t>
            </a:r>
          </a:p>
          <a:p>
            <a:r>
              <a:rPr lang="es-ES" sz="4000" dirty="0" smtClean="0"/>
              <a:t>A.E. D. </a:t>
            </a:r>
            <a:r>
              <a:rPr lang="es-ES" sz="4000" dirty="0" err="1" smtClean="0"/>
              <a:t>Afonso</a:t>
            </a:r>
            <a:r>
              <a:rPr lang="es-ES" sz="4000" dirty="0" smtClean="0"/>
              <a:t> III - </a:t>
            </a:r>
            <a:r>
              <a:rPr lang="es-ES" sz="4000" dirty="0" err="1" smtClean="0"/>
              <a:t>Vinhais</a:t>
            </a:r>
            <a:endParaRPr lang="es-ES" sz="40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99512"/>
            <a:ext cx="1212704" cy="896346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499992" y="548680"/>
            <a:ext cx="4464496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6000" dirty="0" err="1" smtClean="0"/>
              <a:t>SalVinTIC</a:t>
            </a:r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 err="1"/>
              <a:t>Costumes</a:t>
            </a:r>
            <a:r>
              <a:rPr lang="es-ES" sz="6000" dirty="0"/>
              <a:t> </a:t>
            </a:r>
            <a:r>
              <a:rPr lang="es-ES" sz="6000" dirty="0" smtClean="0"/>
              <a:t>e </a:t>
            </a:r>
            <a:r>
              <a:rPr lang="es-ES" sz="6000" dirty="0" err="1" smtClean="0"/>
              <a:t>tradições</a:t>
            </a:r>
            <a:endParaRPr lang="es-ES" sz="6000" dirty="0"/>
          </a:p>
        </p:txBody>
      </p:sp>
      <p:pic>
        <p:nvPicPr>
          <p:cNvPr id="10" name="Picture 2" descr="logo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43" y="5530845"/>
            <a:ext cx="4009849" cy="8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5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2060849"/>
            <a:ext cx="4178796" cy="4464496"/>
          </a:xfrm>
        </p:spPr>
        <p:txBody>
          <a:bodyPr>
            <a:normAutofit/>
          </a:bodyPr>
          <a:lstStyle/>
          <a:p>
            <a:r>
              <a:rPr lang="pt-PT" dirty="0" smtClean="0"/>
              <a:t>Tradições e património cultural</a:t>
            </a:r>
          </a:p>
          <a:p>
            <a:pPr lvl="1"/>
            <a:r>
              <a:rPr lang="pt-PT" dirty="0" smtClean="0"/>
              <a:t>Vinhais: </a:t>
            </a:r>
            <a:r>
              <a:rPr lang="pt-PT" sz="2000" dirty="0"/>
              <a:t>Recuperação de tradições </a:t>
            </a:r>
            <a:r>
              <a:rPr lang="pt-PT" sz="2000" dirty="0" smtClean="0"/>
              <a:t>rurais. </a:t>
            </a:r>
            <a:endParaRPr lang="pt-PT" sz="2000" dirty="0"/>
          </a:p>
          <a:p>
            <a:pPr lvl="1"/>
            <a:r>
              <a:rPr lang="pt-PT" dirty="0" smtClean="0"/>
              <a:t>Salamanca: </a:t>
            </a:r>
            <a:r>
              <a:rPr lang="pt-PT" sz="2000" dirty="0" smtClean="0"/>
              <a:t>património cultural da cidade</a:t>
            </a:r>
            <a:r>
              <a:rPr lang="pt-PT" sz="2000" dirty="0" smtClean="0"/>
              <a:t>.</a:t>
            </a:r>
          </a:p>
          <a:p>
            <a:r>
              <a:rPr lang="pt-PT" dirty="0"/>
              <a:t>Ocupação humana – Migração da zona rural para a urbana.</a:t>
            </a:r>
          </a:p>
          <a:p>
            <a:pPr lvl="1"/>
            <a:endParaRPr lang="pt-PT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Temática comum</a:t>
            </a:r>
            <a:endParaRPr lang="pt-PT" dirty="0"/>
          </a:p>
        </p:txBody>
      </p:sp>
      <p:pic>
        <p:nvPicPr>
          <p:cNvPr id="1028" name="Picture 4" descr="http://3.bp.blogspot.com/-MDb550UQx7o/Tz1QQyzhkdI/AAAAAAAAGLU/yoB_20cCQw8/s1600/Foto_15_-_Dia_dos_Diabos_Vinh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86" y="2132856"/>
            <a:ext cx="4178796" cy="2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peratrizhotel.com/wp-content/themes/default/_/img/sliderman/salamanca%20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51253"/>
            <a:ext cx="4807381" cy="16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2.mm.bing.net/th?id=H.4790367175574161&amp;w=254&amp;h=86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6784"/>
            <a:ext cx="24193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>
              <a:buFont typeface="Wingdings" pitchFamily="2" charset="2"/>
              <a:buChar char=""/>
            </a:pPr>
            <a:r>
              <a:rPr lang="pt-PT" sz="2400" dirty="0" smtClean="0"/>
              <a:t>Natureza</a:t>
            </a:r>
            <a:r>
              <a:rPr lang="pt-PT" sz="2400" dirty="0"/>
              <a:t>.</a:t>
            </a:r>
          </a:p>
          <a:p>
            <a:pPr lvl="1"/>
            <a:r>
              <a:rPr lang="pt-PT" dirty="0"/>
              <a:t>Parque Natural e Parque Biológico, Vinhais.</a:t>
            </a:r>
          </a:p>
          <a:p>
            <a:pPr lvl="1"/>
            <a:r>
              <a:rPr lang="pt-PT" dirty="0"/>
              <a:t>Comparações de ecossistemas em Salamanca, cidade e </a:t>
            </a:r>
            <a:r>
              <a:rPr lang="pt-PT" dirty="0" err="1"/>
              <a:t>provincia</a:t>
            </a:r>
            <a:r>
              <a:rPr lang="pt-PT" dirty="0"/>
              <a:t>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Temática comum</a:t>
            </a:r>
          </a:p>
        </p:txBody>
      </p:sp>
      <p:pic>
        <p:nvPicPr>
          <p:cNvPr id="4" name="Picture 2" descr="http://2.bp.blogspot.com/_ahjtmzF06gM/S-HpnTOBRSI/AAAAAAAABDc/StuZCzxlNQ8/S220/Vinh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25515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otografiasalamanca.com/img/galeria/big/paisaje-armun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9316"/>
            <a:ext cx="2880320" cy="21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Gastronomia.</a:t>
            </a:r>
          </a:p>
          <a:p>
            <a:pPr lvl="1"/>
            <a:r>
              <a:rPr lang="pt-PT" dirty="0" err="1"/>
              <a:t>Matanza</a:t>
            </a:r>
            <a:r>
              <a:rPr lang="pt-PT" dirty="0"/>
              <a:t> </a:t>
            </a:r>
            <a:r>
              <a:rPr lang="pt-PT" dirty="0" err="1"/>
              <a:t>salmantina</a:t>
            </a:r>
            <a:r>
              <a:rPr lang="pt-PT" dirty="0"/>
              <a:t> / Feira do fumeiro. </a:t>
            </a:r>
          </a:p>
          <a:p>
            <a:pPr lvl="1"/>
            <a:r>
              <a:rPr lang="pt-PT" dirty="0"/>
              <a:t>Produtos locais de ambas localidades.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Temática comum</a:t>
            </a:r>
            <a:endParaRPr lang="pt-PT" dirty="0"/>
          </a:p>
        </p:txBody>
      </p:sp>
      <p:pic>
        <p:nvPicPr>
          <p:cNvPr id="5" name="Picture 6" descr="http://www.diariodetrasosmontes.com/images/noticias/maior_assador_r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42" y="3976911"/>
            <a:ext cx="3816424" cy="26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fimagenes.com/i/1/4/c3/412_79224_2378038_387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/>
          <a:lstStyle/>
          <a:p>
            <a:r>
              <a:rPr lang="pt-PT" dirty="0" err="1" smtClean="0"/>
              <a:t>Utilización</a:t>
            </a:r>
            <a:r>
              <a:rPr lang="pt-PT" dirty="0" smtClean="0"/>
              <a:t> de </a:t>
            </a:r>
            <a:r>
              <a:rPr lang="pt-PT" dirty="0" err="1" smtClean="0"/>
              <a:t>la</a:t>
            </a:r>
            <a:r>
              <a:rPr lang="pt-PT" dirty="0" smtClean="0"/>
              <a:t> plataforma como </a:t>
            </a:r>
            <a:r>
              <a:rPr lang="pt-PT" dirty="0" err="1" smtClean="0"/>
              <a:t>muestra</a:t>
            </a:r>
            <a:r>
              <a:rPr lang="pt-PT" dirty="0" smtClean="0"/>
              <a:t> com </a:t>
            </a:r>
            <a:r>
              <a:rPr lang="pt-PT" dirty="0" err="1" smtClean="0"/>
              <a:t>videos</a:t>
            </a:r>
            <a:r>
              <a:rPr lang="pt-PT" dirty="0" smtClean="0"/>
              <a:t> y </a:t>
            </a:r>
            <a:r>
              <a:rPr lang="pt-PT" dirty="0" err="1" smtClean="0"/>
              <a:t>presentaciones</a:t>
            </a:r>
            <a:r>
              <a:rPr lang="pt-PT" dirty="0" smtClean="0"/>
              <a:t> PowerPoint de </a:t>
            </a:r>
            <a:r>
              <a:rPr lang="pt-PT" dirty="0" err="1" smtClean="0"/>
              <a:t>las</a:t>
            </a:r>
            <a:r>
              <a:rPr lang="pt-PT" dirty="0" smtClean="0"/>
              <a:t> actividades realizadas </a:t>
            </a:r>
            <a:r>
              <a:rPr lang="pt-PT" dirty="0" err="1" smtClean="0"/>
              <a:t>en</a:t>
            </a:r>
            <a:r>
              <a:rPr lang="pt-PT" dirty="0" smtClean="0"/>
              <a:t> el centro educativo relacionadas </a:t>
            </a:r>
            <a:r>
              <a:rPr lang="pt-PT" dirty="0" err="1" smtClean="0"/>
              <a:t>con</a:t>
            </a:r>
            <a:r>
              <a:rPr lang="pt-PT" dirty="0" smtClean="0"/>
              <a:t> el </a:t>
            </a:r>
            <a:r>
              <a:rPr lang="pt-PT" dirty="0" err="1" smtClean="0"/>
              <a:t>proyecto</a:t>
            </a:r>
            <a:r>
              <a:rPr lang="pt-PT" dirty="0" smtClean="0"/>
              <a:t>.</a:t>
            </a:r>
          </a:p>
          <a:p>
            <a:r>
              <a:rPr lang="pt-PT" dirty="0" smtClean="0"/>
              <a:t>Actividades de </a:t>
            </a:r>
            <a:r>
              <a:rPr lang="pt-PT" dirty="0" err="1" smtClean="0"/>
              <a:t>interacción</a:t>
            </a:r>
            <a:r>
              <a:rPr lang="pt-PT" dirty="0" smtClean="0"/>
              <a:t> entre </a:t>
            </a:r>
            <a:r>
              <a:rPr lang="pt-PT" dirty="0" err="1" smtClean="0"/>
              <a:t>los</a:t>
            </a:r>
            <a:r>
              <a:rPr lang="pt-PT" dirty="0" smtClean="0"/>
              <a:t> </a:t>
            </a:r>
            <a:r>
              <a:rPr lang="pt-PT" dirty="0" err="1" smtClean="0"/>
              <a:t>alumnos</a:t>
            </a:r>
            <a:r>
              <a:rPr lang="pt-PT" dirty="0" smtClean="0"/>
              <a:t> de </a:t>
            </a:r>
            <a:r>
              <a:rPr lang="pt-PT" dirty="0" err="1" smtClean="0"/>
              <a:t>los</a:t>
            </a:r>
            <a:r>
              <a:rPr lang="pt-PT" dirty="0" smtClean="0"/>
              <a:t> dos centros. Por </a:t>
            </a:r>
            <a:r>
              <a:rPr lang="pt-PT" dirty="0" err="1" smtClean="0"/>
              <a:t>ejemplo</a:t>
            </a:r>
            <a:r>
              <a:rPr lang="pt-PT" dirty="0" smtClean="0"/>
              <a:t>: </a:t>
            </a:r>
            <a:r>
              <a:rPr lang="pt-PT" dirty="0" err="1" smtClean="0"/>
              <a:t>olimpiadas</a:t>
            </a:r>
            <a:r>
              <a:rPr lang="pt-PT" dirty="0" smtClean="0"/>
              <a:t> matemáticas, concursos.</a:t>
            </a:r>
          </a:p>
          <a:p>
            <a:r>
              <a:rPr lang="pt-PT" dirty="0" err="1" smtClean="0"/>
              <a:t>Videoconferencias</a:t>
            </a:r>
            <a:r>
              <a:rPr lang="pt-PT" dirty="0" smtClean="0"/>
              <a:t>: </a:t>
            </a:r>
            <a:r>
              <a:rPr lang="pt-PT" dirty="0" err="1" smtClean="0"/>
              <a:t>conocimiento</a:t>
            </a:r>
            <a:r>
              <a:rPr lang="pt-PT" dirty="0" smtClean="0"/>
              <a:t> de </a:t>
            </a:r>
            <a:r>
              <a:rPr lang="pt-PT" dirty="0" err="1" smtClean="0"/>
              <a:t>los</a:t>
            </a:r>
            <a:r>
              <a:rPr lang="pt-PT" dirty="0" smtClean="0"/>
              <a:t> </a:t>
            </a:r>
            <a:r>
              <a:rPr lang="pt-PT" dirty="0" err="1" smtClean="0"/>
              <a:t>alumnos</a:t>
            </a:r>
            <a:r>
              <a:rPr lang="pt-PT" dirty="0" smtClean="0"/>
              <a:t> y </a:t>
            </a:r>
            <a:r>
              <a:rPr lang="pt-PT" dirty="0" err="1" smtClean="0"/>
              <a:t>presentación</a:t>
            </a:r>
            <a:r>
              <a:rPr lang="pt-PT" dirty="0" smtClean="0"/>
              <a:t> de temas y </a:t>
            </a:r>
            <a:r>
              <a:rPr lang="pt-PT" dirty="0" err="1" smtClean="0"/>
              <a:t>trabajos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Intercambio</a:t>
            </a:r>
            <a:r>
              <a:rPr lang="pt-PT" dirty="0" smtClean="0"/>
              <a:t> virtual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 err="1" smtClean="0"/>
              <a:t>Vinhais</a:t>
            </a:r>
            <a:r>
              <a:rPr lang="es-ES" sz="3200" dirty="0" smtClean="0"/>
              <a:t>, 7-8 de </a:t>
            </a:r>
            <a:r>
              <a:rPr lang="es-ES" sz="3200" dirty="0" err="1" smtClean="0"/>
              <a:t>março</a:t>
            </a:r>
            <a:r>
              <a:rPr lang="es-ES" sz="3200" dirty="0"/>
              <a:t> </a:t>
            </a:r>
            <a:r>
              <a:rPr lang="es-ES" sz="3200" dirty="0" smtClean="0"/>
              <a:t>- Sábado </a:t>
            </a:r>
            <a:r>
              <a:rPr lang="es-ES" sz="3200" dirty="0" err="1" smtClean="0"/>
              <a:t>depois</a:t>
            </a:r>
            <a:r>
              <a:rPr lang="es-ES" sz="3200" dirty="0" smtClean="0"/>
              <a:t> das </a:t>
            </a:r>
            <a:r>
              <a:rPr lang="es-ES" sz="3200" dirty="0" err="1" smtClean="0"/>
              <a:t>cinzas</a:t>
            </a:r>
            <a:r>
              <a:rPr lang="es-ES" sz="3200" dirty="0" smtClean="0"/>
              <a:t>.</a:t>
            </a:r>
          </a:p>
          <a:p>
            <a:pPr lvl="1"/>
            <a:r>
              <a:rPr lang="es-ES" sz="2800" dirty="0" smtClean="0"/>
              <a:t>Abertura </a:t>
            </a:r>
            <a:r>
              <a:rPr lang="es-ES" sz="2800" dirty="0" err="1" smtClean="0"/>
              <a:t>solene</a:t>
            </a:r>
            <a:r>
              <a:rPr lang="es-ES" sz="2800" dirty="0" smtClean="0"/>
              <a:t> </a:t>
            </a:r>
            <a:r>
              <a:rPr lang="es-ES" sz="2800" dirty="0" err="1" smtClean="0"/>
              <a:t>com</a:t>
            </a:r>
            <a:r>
              <a:rPr lang="es-ES" sz="2800" dirty="0" smtClean="0"/>
              <a:t> a </a:t>
            </a:r>
            <a:r>
              <a:rPr lang="es-ES" sz="2800" dirty="0" err="1" smtClean="0"/>
              <a:t>apresentação</a:t>
            </a:r>
            <a:r>
              <a:rPr lang="es-ES" sz="2800" dirty="0" smtClean="0"/>
              <a:t> dos centros e localidades.</a:t>
            </a:r>
          </a:p>
          <a:p>
            <a:pPr lvl="1"/>
            <a:r>
              <a:rPr lang="es-ES" sz="2800" dirty="0" err="1" smtClean="0"/>
              <a:t>Assistir</a:t>
            </a:r>
            <a:r>
              <a:rPr lang="es-ES" sz="2800" dirty="0" smtClean="0"/>
              <a:t> a </a:t>
            </a:r>
            <a:r>
              <a:rPr lang="es-ES" sz="2800" dirty="0" err="1" smtClean="0"/>
              <a:t>uma</a:t>
            </a:r>
            <a:r>
              <a:rPr lang="es-ES" sz="2800" dirty="0" smtClean="0"/>
              <a:t> aula conjunta </a:t>
            </a:r>
            <a:r>
              <a:rPr lang="es-ES" sz="2800" dirty="0" err="1" smtClean="0"/>
              <a:t>com</a:t>
            </a:r>
            <a:r>
              <a:rPr lang="es-ES" sz="2800" dirty="0" smtClean="0"/>
              <a:t> a </a:t>
            </a:r>
            <a:r>
              <a:rPr lang="es-ES" sz="2800" dirty="0" err="1" smtClean="0"/>
              <a:t>apresentação</a:t>
            </a:r>
            <a:r>
              <a:rPr lang="es-ES" sz="2800" dirty="0" smtClean="0"/>
              <a:t> </a:t>
            </a:r>
            <a:r>
              <a:rPr lang="es-ES" sz="2800" dirty="0" err="1" smtClean="0"/>
              <a:t>alguns</a:t>
            </a:r>
            <a:r>
              <a:rPr lang="es-ES" sz="2800" dirty="0" smtClean="0"/>
              <a:t> </a:t>
            </a:r>
            <a:r>
              <a:rPr lang="es-ES" sz="2800" dirty="0" err="1" smtClean="0"/>
              <a:t>trabalhos</a:t>
            </a:r>
            <a:r>
              <a:rPr lang="es-ES" sz="2800" dirty="0" smtClean="0"/>
              <a:t> </a:t>
            </a:r>
            <a:r>
              <a:rPr lang="es-ES" sz="2800" dirty="0" err="1" smtClean="0"/>
              <a:t>com</a:t>
            </a:r>
            <a:r>
              <a:rPr lang="es-ES" sz="2800" dirty="0" smtClean="0"/>
              <a:t> </a:t>
            </a:r>
            <a:r>
              <a:rPr lang="es-ES" sz="2800" dirty="0" err="1" smtClean="0"/>
              <a:t>uma</a:t>
            </a:r>
            <a:r>
              <a:rPr lang="es-ES" sz="2800" dirty="0" smtClean="0"/>
              <a:t> temática </a:t>
            </a:r>
            <a:r>
              <a:rPr lang="es-ES" sz="2800" dirty="0" err="1" smtClean="0"/>
              <a:t>comum</a:t>
            </a:r>
            <a:r>
              <a:rPr lang="es-ES" sz="2800" dirty="0" smtClean="0"/>
              <a:t>.</a:t>
            </a:r>
          </a:p>
          <a:p>
            <a:pPr lvl="1"/>
            <a:r>
              <a:rPr lang="es-ES" sz="2800" dirty="0" smtClean="0"/>
              <a:t>Visita </a:t>
            </a:r>
            <a:r>
              <a:rPr lang="es-ES" sz="2800" dirty="0" err="1" smtClean="0"/>
              <a:t>ao</a:t>
            </a:r>
            <a:r>
              <a:rPr lang="es-ES" sz="2800" dirty="0" smtClean="0"/>
              <a:t> Parque Biológico</a:t>
            </a:r>
          </a:p>
          <a:p>
            <a:pPr lvl="1"/>
            <a:r>
              <a:rPr lang="es-ES" sz="2800" dirty="0" smtClean="0"/>
              <a:t>Participar no </a:t>
            </a:r>
            <a:r>
              <a:rPr lang="es-ES" sz="2800" dirty="0" err="1" smtClean="0"/>
              <a:t>Primeiro</a:t>
            </a:r>
            <a:r>
              <a:rPr lang="es-ES" sz="2800" dirty="0" smtClean="0"/>
              <a:t> Desfile «</a:t>
            </a:r>
            <a:r>
              <a:rPr lang="es-ES" sz="2800" dirty="0" err="1" smtClean="0"/>
              <a:t>com</a:t>
            </a:r>
            <a:r>
              <a:rPr lang="es-ES" sz="2800" dirty="0" smtClean="0"/>
              <a:t> mil </a:t>
            </a:r>
            <a:r>
              <a:rPr lang="es-ES" sz="2800" dirty="0" err="1" smtClean="0"/>
              <a:t>diabos</a:t>
            </a:r>
            <a:r>
              <a:rPr lang="es-ES" sz="2800" dirty="0" smtClean="0"/>
              <a:t>».</a:t>
            </a:r>
          </a:p>
          <a:p>
            <a:pPr lvl="1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Visitas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5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432048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Visita </a:t>
            </a:r>
            <a:r>
              <a:rPr lang="pt-PT" sz="2800" dirty="0" err="1" smtClean="0"/>
              <a:t>en</a:t>
            </a:r>
            <a:r>
              <a:rPr lang="pt-PT" sz="2800" dirty="0" smtClean="0"/>
              <a:t> Salamanca, 24-25 </a:t>
            </a:r>
            <a:r>
              <a:rPr lang="pt-PT" sz="2800" dirty="0" err="1" smtClean="0"/>
              <a:t>abril</a:t>
            </a:r>
            <a:r>
              <a:rPr lang="pt-PT" sz="2800" dirty="0" smtClean="0"/>
              <a:t>: </a:t>
            </a:r>
          </a:p>
          <a:p>
            <a:pPr lvl="1"/>
            <a:r>
              <a:rPr lang="pt-PT" sz="2400" dirty="0" err="1" smtClean="0"/>
              <a:t>Presentación</a:t>
            </a:r>
            <a:r>
              <a:rPr lang="pt-PT" sz="2400" dirty="0" smtClean="0"/>
              <a:t> </a:t>
            </a:r>
            <a:r>
              <a:rPr lang="pt-PT" sz="2400" dirty="0" err="1" smtClean="0"/>
              <a:t>del</a:t>
            </a:r>
            <a:r>
              <a:rPr lang="pt-PT" sz="2400" dirty="0" smtClean="0"/>
              <a:t> centro, de </a:t>
            </a:r>
            <a:r>
              <a:rPr lang="pt-PT" sz="2400" dirty="0" err="1" smtClean="0"/>
              <a:t>la</a:t>
            </a:r>
            <a:r>
              <a:rPr lang="pt-PT" sz="2400" dirty="0" smtClean="0"/>
              <a:t> </a:t>
            </a:r>
            <a:r>
              <a:rPr lang="pt-PT" sz="2400" dirty="0" err="1" smtClean="0"/>
              <a:t>ciudad</a:t>
            </a:r>
            <a:r>
              <a:rPr lang="pt-PT" sz="2400" dirty="0"/>
              <a:t> </a:t>
            </a:r>
            <a:r>
              <a:rPr lang="pt-PT" sz="2400" dirty="0" smtClean="0"/>
              <a:t>y de </a:t>
            </a:r>
            <a:r>
              <a:rPr lang="pt-PT" sz="2400" dirty="0" err="1" smtClean="0"/>
              <a:t>las</a:t>
            </a:r>
            <a:r>
              <a:rPr lang="pt-PT" sz="2400" dirty="0" smtClean="0"/>
              <a:t> actividades </a:t>
            </a:r>
            <a:r>
              <a:rPr lang="pt-PT" sz="2400" dirty="0" err="1" smtClean="0"/>
              <a:t>del</a:t>
            </a:r>
            <a:r>
              <a:rPr lang="pt-PT" sz="2400" dirty="0" smtClean="0"/>
              <a:t> </a:t>
            </a:r>
            <a:r>
              <a:rPr lang="pt-PT" sz="2400" dirty="0" err="1" smtClean="0"/>
              <a:t>encuentro</a:t>
            </a:r>
            <a:r>
              <a:rPr lang="pt-PT" sz="2400" dirty="0" smtClean="0"/>
              <a:t>.</a:t>
            </a:r>
          </a:p>
          <a:p>
            <a:pPr lvl="1"/>
            <a:r>
              <a:rPr lang="pt-PT" sz="2400" dirty="0" smtClean="0"/>
              <a:t>Una aula didáctica </a:t>
            </a:r>
            <a:r>
              <a:rPr lang="pt-PT" sz="2400" dirty="0" err="1" smtClean="0"/>
              <a:t>en</a:t>
            </a:r>
            <a:r>
              <a:rPr lang="pt-PT" sz="2400" dirty="0" smtClean="0"/>
              <a:t> el centro com </a:t>
            </a:r>
            <a:r>
              <a:rPr lang="pt-PT" sz="2400" dirty="0" err="1" smtClean="0"/>
              <a:t>un</a:t>
            </a:r>
            <a:r>
              <a:rPr lang="pt-PT" sz="2400" dirty="0" smtClean="0"/>
              <a:t> tema </a:t>
            </a:r>
            <a:r>
              <a:rPr lang="pt-PT" sz="2400" dirty="0" err="1" smtClean="0"/>
              <a:t>común</a:t>
            </a:r>
            <a:r>
              <a:rPr lang="pt-PT" sz="2400" dirty="0" smtClean="0"/>
              <a:t>.</a:t>
            </a:r>
          </a:p>
          <a:p>
            <a:pPr lvl="1"/>
            <a:r>
              <a:rPr lang="pt-PT" sz="2400" dirty="0" err="1" smtClean="0"/>
              <a:t>Juego</a:t>
            </a:r>
            <a:r>
              <a:rPr lang="pt-PT" sz="2400" dirty="0" smtClean="0"/>
              <a:t> de pistas para </a:t>
            </a:r>
            <a:r>
              <a:rPr lang="pt-PT" sz="2400" dirty="0" err="1" smtClean="0"/>
              <a:t>conocer</a:t>
            </a:r>
            <a:r>
              <a:rPr lang="pt-PT" sz="2400" dirty="0" smtClean="0"/>
              <a:t> </a:t>
            </a:r>
            <a:r>
              <a:rPr lang="pt-PT" sz="2400" dirty="0" err="1" smtClean="0"/>
              <a:t>la</a:t>
            </a:r>
            <a:r>
              <a:rPr lang="pt-PT" sz="2400" dirty="0" smtClean="0"/>
              <a:t> </a:t>
            </a:r>
            <a:r>
              <a:rPr lang="pt-PT" sz="2400" dirty="0" err="1" smtClean="0"/>
              <a:t>ciudad</a:t>
            </a:r>
            <a:r>
              <a:rPr lang="pt-PT" sz="2400" dirty="0" smtClean="0"/>
              <a:t> de Salamanca com grupos </a:t>
            </a:r>
            <a:r>
              <a:rPr lang="pt-PT" sz="2400" dirty="0" err="1" smtClean="0"/>
              <a:t>mixtos</a:t>
            </a:r>
            <a:r>
              <a:rPr lang="pt-PT" sz="2400" dirty="0" smtClean="0"/>
              <a:t>, principalmente por el centro.</a:t>
            </a:r>
          </a:p>
          <a:p>
            <a:pPr lvl="1"/>
            <a:r>
              <a:rPr lang="pt-PT" sz="2400" dirty="0" smtClean="0"/>
              <a:t>Visita </a:t>
            </a:r>
            <a:r>
              <a:rPr lang="pt-PT" sz="2400" dirty="0" err="1" smtClean="0"/>
              <a:t>al</a:t>
            </a:r>
            <a:r>
              <a:rPr lang="pt-PT" sz="2400" dirty="0" smtClean="0"/>
              <a:t> centro histórico de Salamanca.</a:t>
            </a:r>
          </a:p>
          <a:p>
            <a:pPr lvl="1"/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Visitas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00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uno\AppData\Local\Microsoft\Windows\Temporary Internet Files\Low\Content.IE5\CCIBSK3M\fotograf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83125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260648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 smtClean="0">
                <a:solidFill>
                  <a:schemeClr val="bg1"/>
                </a:solidFill>
              </a:rPr>
              <a:t>Ao trabalho…</a:t>
            </a:r>
            <a:endParaRPr lang="pt-PT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</TotalTime>
  <Words>255</Words>
  <Application>Microsoft Office PowerPoint</Application>
  <PresentationFormat>Apresentação no Ecrã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Cartoné</vt:lpstr>
      <vt:lpstr>SalVinTIC Costumbres y tradiciones</vt:lpstr>
      <vt:lpstr>Temática comum</vt:lpstr>
      <vt:lpstr>Temática comum</vt:lpstr>
      <vt:lpstr>Temática comum</vt:lpstr>
      <vt:lpstr>Intercambio virtual</vt:lpstr>
      <vt:lpstr>Visitas</vt:lpstr>
      <vt:lpstr>Visitas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SalmanTICa</dc:title>
  <dc:creator>usuario1</dc:creator>
  <cp:lastModifiedBy>Aluno</cp:lastModifiedBy>
  <cp:revision>23</cp:revision>
  <dcterms:created xsi:type="dcterms:W3CDTF">2013-10-17T06:41:30Z</dcterms:created>
  <dcterms:modified xsi:type="dcterms:W3CDTF">2013-10-18T16:02:43Z</dcterms:modified>
</cp:coreProperties>
</file>